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1420" r:id="rId2"/>
    <p:sldId id="484" r:id="rId3"/>
    <p:sldId id="1758" r:id="rId4"/>
    <p:sldId id="1392" r:id="rId5"/>
    <p:sldId id="306" r:id="rId6"/>
    <p:sldId id="465" r:id="rId7"/>
    <p:sldId id="1757" r:id="rId8"/>
    <p:sldId id="472" r:id="rId9"/>
    <p:sldId id="1451" r:id="rId10"/>
    <p:sldId id="1756" r:id="rId11"/>
    <p:sldId id="283" r:id="rId12"/>
    <p:sldId id="500" r:id="rId13"/>
    <p:sldId id="144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C0339"/>
    <a:srgbClr val="7030A0"/>
    <a:srgbClr val="A6A6A6"/>
    <a:srgbClr val="000000"/>
    <a:srgbClr val="E16354"/>
    <a:srgbClr val="89F9F7"/>
    <a:srgbClr val="2F1E5B"/>
    <a:srgbClr val="BD0028"/>
    <a:srgbClr val="39C88F"/>
    <a:srgbClr val="BA002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44" autoAdjust="0"/>
    <p:restoredTop sz="94660"/>
  </p:normalViewPr>
  <p:slideViewPr>
    <p:cSldViewPr snapToGrid="0">
      <p:cViewPr>
        <p:scale>
          <a:sx n="50" d="100"/>
          <a:sy n="50" d="100"/>
        </p:scale>
        <p:origin x="1764" y="468"/>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12/18/2020</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‹Nº›</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12/18/2020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‹Nº›</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8571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EE2D03B3-6E5F-49B9-9DBC-BD2D59B1FF28}"/>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1856907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Full Image">
    <p:spTree>
      <p:nvGrpSpPr>
        <p:cNvPr id="1" name=""/>
        <p:cNvGrpSpPr/>
        <p:nvPr/>
      </p:nvGrpSpPr>
      <p:grpSpPr>
        <a:xfrm>
          <a:off x="0" y="0"/>
          <a:ext cx="0" cy="0"/>
          <a:chOff x="0" y="0"/>
          <a:chExt cx="0" cy="0"/>
        </a:xfrm>
      </p:grpSpPr>
      <p:sp>
        <p:nvSpPr>
          <p:cNvPr id="18" name="Marcador de posición de imagen 17">
            <a:extLst>
              <a:ext uri="{FF2B5EF4-FFF2-40B4-BE49-F238E27FC236}">
                <a16:creationId xmlns:a16="http://schemas.microsoft.com/office/drawing/2014/main" id="{33BFA1E3-8711-4D55-9D6D-9597FDA25BDB}"/>
              </a:ext>
            </a:extLst>
          </p:cNvPr>
          <p:cNvSpPr>
            <a:spLocks noGrp="1"/>
          </p:cNvSpPr>
          <p:nvPr>
            <p:ph type="pic" sz="quarter" idx="10"/>
          </p:nvPr>
        </p:nvSpPr>
        <p:spPr>
          <a:xfrm>
            <a:off x="1835150" y="1201738"/>
            <a:ext cx="4260850" cy="3484562"/>
          </a:xfrm>
          <a:prstGeom prst="rect">
            <a:avLst/>
          </a:prstGeom>
        </p:spPr>
        <p:txBody>
          <a:bodyPr/>
          <a:lstStyle/>
          <a:p>
            <a:endParaRPr lang="en-US"/>
          </a:p>
        </p:txBody>
      </p:sp>
    </p:spTree>
    <p:extLst>
      <p:ext uri="{BB962C8B-B14F-4D97-AF65-F5344CB8AC3E}">
        <p14:creationId xmlns:p14="http://schemas.microsoft.com/office/powerpoint/2010/main" val="327679625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Marcador de posición de imagen 21">
            <a:extLst>
              <a:ext uri="{FF2B5EF4-FFF2-40B4-BE49-F238E27FC236}">
                <a16:creationId xmlns:a16="http://schemas.microsoft.com/office/drawing/2014/main" id="{EA2E0E24-9EF1-4BEB-8C5E-72AE4E64EC5D}"/>
              </a:ext>
            </a:extLst>
          </p:cNvPr>
          <p:cNvSpPr>
            <a:spLocks noGrp="1"/>
          </p:cNvSpPr>
          <p:nvPr>
            <p:ph type="pic" sz="quarter" idx="10"/>
          </p:nvPr>
        </p:nvSpPr>
        <p:spPr>
          <a:xfrm>
            <a:off x="2667000" y="2819400"/>
            <a:ext cx="3067050" cy="4133850"/>
          </a:xfrm>
          <a:prstGeom prst="rect">
            <a:avLst/>
          </a:prstGeom>
        </p:spPr>
        <p:txBody>
          <a:bodyPr/>
          <a:lstStyle>
            <a:lvl1pPr>
              <a:defRPr sz="1200">
                <a:solidFill>
                  <a:schemeClr val="bg1"/>
                </a:solidFill>
              </a:defRPr>
            </a:lvl1pPr>
          </a:lstStyle>
          <a:p>
            <a:endParaRPr lang="en-US"/>
          </a:p>
        </p:txBody>
      </p:sp>
      <p:sp>
        <p:nvSpPr>
          <p:cNvPr id="8" name="Marcador de posición de imagen 21">
            <a:extLst>
              <a:ext uri="{FF2B5EF4-FFF2-40B4-BE49-F238E27FC236}">
                <a16:creationId xmlns:a16="http://schemas.microsoft.com/office/drawing/2014/main" id="{C4F29832-7C85-4BB3-8A22-757DFEF6BC6D}"/>
              </a:ext>
            </a:extLst>
          </p:cNvPr>
          <p:cNvSpPr>
            <a:spLocks noGrp="1"/>
          </p:cNvSpPr>
          <p:nvPr>
            <p:ph type="pic" sz="quarter" idx="11"/>
          </p:nvPr>
        </p:nvSpPr>
        <p:spPr>
          <a:xfrm>
            <a:off x="5734050" y="-114300"/>
            <a:ext cx="3067050" cy="4133850"/>
          </a:xfrm>
          <a:prstGeom prst="rect">
            <a:avLst/>
          </a:prstGeom>
        </p:spPr>
        <p:txBody>
          <a:bodyPr/>
          <a:lstStyle>
            <a:lvl1pPr>
              <a:defRPr sz="1200">
                <a:solidFill>
                  <a:schemeClr val="bg1"/>
                </a:solidFill>
              </a:defRPr>
            </a:lvl1pPr>
          </a:lstStyle>
          <a:p>
            <a:endParaRPr lang="en-US"/>
          </a:p>
        </p:txBody>
      </p:sp>
    </p:spTree>
    <p:extLst>
      <p:ext uri="{BB962C8B-B14F-4D97-AF65-F5344CB8AC3E}">
        <p14:creationId xmlns:p14="http://schemas.microsoft.com/office/powerpoint/2010/main" val="539981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E588B98C-A631-4077-AD40-B8F2BF6D5379}"/>
              </a:ext>
            </a:extLst>
          </p:cNvPr>
          <p:cNvSpPr>
            <a:spLocks noGrp="1"/>
          </p:cNvSpPr>
          <p:nvPr>
            <p:ph type="pic" sz="quarter" idx="10"/>
          </p:nvPr>
        </p:nvSpPr>
        <p:spPr>
          <a:xfrm>
            <a:off x="0" y="1619250"/>
            <a:ext cx="12192000" cy="2990850"/>
          </a:xfrm>
          <a:prstGeom prst="rect">
            <a:avLst/>
          </a:prstGeom>
        </p:spPr>
        <p:txBody>
          <a:bodyPr/>
          <a:lstStyle/>
          <a:p>
            <a:endParaRPr lang="en-US"/>
          </a:p>
        </p:txBody>
      </p:sp>
    </p:spTree>
    <p:extLst>
      <p:ext uri="{BB962C8B-B14F-4D97-AF65-F5344CB8AC3E}">
        <p14:creationId xmlns:p14="http://schemas.microsoft.com/office/powerpoint/2010/main" val="3785890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2" name="Marcador de posición de imagen 2">
            <a:extLst>
              <a:ext uri="{FF2B5EF4-FFF2-40B4-BE49-F238E27FC236}">
                <a16:creationId xmlns:a16="http://schemas.microsoft.com/office/drawing/2014/main" id="{5C43708D-BD77-4D95-ABFF-7949E68F2936}"/>
              </a:ext>
            </a:extLst>
          </p:cNvPr>
          <p:cNvSpPr>
            <a:spLocks noGrp="1"/>
          </p:cNvSpPr>
          <p:nvPr>
            <p:ph type="pic" sz="quarter" idx="10"/>
          </p:nvPr>
        </p:nvSpPr>
        <p:spPr>
          <a:xfrm>
            <a:off x="5848350" y="-139700"/>
            <a:ext cx="4305300" cy="6997700"/>
          </a:xfrm>
          <a:prstGeom prst="rect">
            <a:avLst/>
          </a:prstGeom>
        </p:spPr>
        <p:txBody>
          <a:bodyPr/>
          <a:lstStyle/>
          <a:p>
            <a:endParaRPr lang="en-US"/>
          </a:p>
        </p:txBody>
      </p:sp>
    </p:spTree>
    <p:extLst>
      <p:ext uri="{BB962C8B-B14F-4D97-AF65-F5344CB8AC3E}">
        <p14:creationId xmlns:p14="http://schemas.microsoft.com/office/powerpoint/2010/main" val="2070156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3" name="Marcador de posición de imagen 17">
            <a:extLst>
              <a:ext uri="{FF2B5EF4-FFF2-40B4-BE49-F238E27FC236}">
                <a16:creationId xmlns:a16="http://schemas.microsoft.com/office/drawing/2014/main" id="{54298802-8784-46AF-9FAB-D3130CB77FC5}"/>
              </a:ext>
            </a:extLst>
          </p:cNvPr>
          <p:cNvSpPr>
            <a:spLocks noGrp="1"/>
          </p:cNvSpPr>
          <p:nvPr>
            <p:ph type="pic" sz="quarter" idx="10"/>
          </p:nvPr>
        </p:nvSpPr>
        <p:spPr>
          <a:xfrm>
            <a:off x="0" y="554038"/>
            <a:ext cx="12192000" cy="5599112"/>
          </a:xfrm>
          <a:prstGeom prst="rect">
            <a:avLst/>
          </a:prstGeom>
        </p:spPr>
        <p:txBody>
          <a:bodyPr/>
          <a:lstStyle/>
          <a:p>
            <a:endParaRPr lang="en-US"/>
          </a:p>
        </p:txBody>
      </p:sp>
    </p:spTree>
    <p:extLst>
      <p:ext uri="{BB962C8B-B14F-4D97-AF65-F5344CB8AC3E}">
        <p14:creationId xmlns:p14="http://schemas.microsoft.com/office/powerpoint/2010/main" val="1333038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Diseño personalizado">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A1CAAB4F-99BE-45F9-9A57-3E34E7849EE4}"/>
              </a:ext>
            </a:extLst>
          </p:cNvPr>
          <p:cNvSpPr>
            <a:spLocks noGrp="1"/>
          </p:cNvSpPr>
          <p:nvPr>
            <p:ph type="pic" sz="quarter" idx="10"/>
          </p:nvPr>
        </p:nvSpPr>
        <p:spPr>
          <a:xfrm>
            <a:off x="6648450" y="0"/>
            <a:ext cx="5543550" cy="6858000"/>
          </a:xfrm>
          <a:prstGeom prst="rect">
            <a:avLst/>
          </a:prstGeom>
        </p:spPr>
        <p:txBody>
          <a:bodyPr/>
          <a:lstStyle/>
          <a:p>
            <a:endParaRPr lang="en-US"/>
          </a:p>
        </p:txBody>
      </p:sp>
    </p:spTree>
    <p:extLst>
      <p:ext uri="{BB962C8B-B14F-4D97-AF65-F5344CB8AC3E}">
        <p14:creationId xmlns:p14="http://schemas.microsoft.com/office/powerpoint/2010/main" val="1784254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hyperlink" Target="https://slidesgratis.com/"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hyperlink" Target="http://free-powerpoint-templates-download.com/" TargetMode="Externa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C1B40DE2-E565-4F94-9089-1E7DD09E50D5}"/>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uadroTexto 5">
            <a:extLst>
              <a:ext uri="{FF2B5EF4-FFF2-40B4-BE49-F238E27FC236}">
                <a16:creationId xmlns:a16="http://schemas.microsoft.com/office/drawing/2014/main" id="{84A20288-61F4-497E-868B-175BA8D0A2BA}"/>
              </a:ext>
            </a:extLst>
          </p:cNvPr>
          <p:cNvSpPr txBox="1"/>
          <p:nvPr userDrawn="1"/>
        </p:nvSpPr>
        <p:spPr>
          <a:xfrm>
            <a:off x="1659310" y="-688899"/>
            <a:ext cx="5134739" cy="369332"/>
          </a:xfrm>
          <a:prstGeom prst="rect">
            <a:avLst/>
          </a:prstGeom>
          <a:noFill/>
        </p:spPr>
        <p:txBody>
          <a:bodyPr wrap="none" rtlCol="0">
            <a:spAutoFit/>
          </a:bodyPr>
          <a:lstStyle/>
          <a:p>
            <a:r>
              <a:rPr lang="en-US" dirty="0">
                <a:solidFill>
                  <a:schemeClr val="bg1"/>
                </a:solidFill>
                <a:hlinkClick r:id="rId10">
                  <a:extLst>
                    <a:ext uri="{A12FA001-AC4F-418D-AE19-62706E023703}">
                      <ahyp:hlinkClr xmlns:ahyp="http://schemas.microsoft.com/office/drawing/2018/hyperlinkcolor" val="tx"/>
                    </a:ext>
                  </a:extLst>
                </a:hlinkClick>
              </a:rPr>
              <a:t>http://free-powerpoint-templates-download.com/</a:t>
            </a:r>
            <a:r>
              <a:rPr lang="en-US" dirty="0">
                <a:solidFill>
                  <a:schemeClr val="bg1"/>
                </a:solidFill>
              </a:rPr>
              <a:t> </a:t>
            </a:r>
          </a:p>
        </p:txBody>
      </p:sp>
      <p:pic>
        <p:nvPicPr>
          <p:cNvPr id="7" name="Imagen 6">
            <a:extLst>
              <a:ext uri="{FF2B5EF4-FFF2-40B4-BE49-F238E27FC236}">
                <a16:creationId xmlns:a16="http://schemas.microsoft.com/office/drawing/2014/main" id="{9B58F451-DA91-46A4-A1BF-535A62353D1E}"/>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8" name="CuadroTexto 7">
            <a:extLst>
              <a:ext uri="{FF2B5EF4-FFF2-40B4-BE49-F238E27FC236}">
                <a16:creationId xmlns:a16="http://schemas.microsoft.com/office/drawing/2014/main" id="{71C4FDE4-7D47-4948-8193-D9B0DD0B6A76}"/>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12">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9" name="Imagen 8">
            <a:extLst>
              <a:ext uri="{FF2B5EF4-FFF2-40B4-BE49-F238E27FC236}">
                <a16:creationId xmlns:a16="http://schemas.microsoft.com/office/drawing/2014/main" id="{5EF4608B-62BE-42A3-8CD7-C486DE335C11}"/>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3397" y="-967119"/>
            <a:ext cx="1856346" cy="713826"/>
          </a:xfrm>
          <a:prstGeom prst="rect">
            <a:avLst/>
          </a:prstGeom>
        </p:spPr>
      </p:pic>
      <p:sp>
        <p:nvSpPr>
          <p:cNvPr id="2" name="Rectángulo 1">
            <a:extLst>
              <a:ext uri="{FF2B5EF4-FFF2-40B4-BE49-F238E27FC236}">
                <a16:creationId xmlns:a16="http://schemas.microsoft.com/office/drawing/2014/main" id="{F9E9BEC4-21AB-40F7-ADAE-44E66579D8A2}"/>
              </a:ext>
            </a:extLst>
          </p:cNvPr>
          <p:cNvSpPr/>
          <p:nvPr userDrawn="1"/>
        </p:nvSpPr>
        <p:spPr>
          <a:xfrm>
            <a:off x="0" y="-19050"/>
            <a:ext cx="12192000" cy="68770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70" r:id="rId1"/>
    <p:sldLayoutId id="2147483651" r:id="rId2"/>
    <p:sldLayoutId id="2147483667" r:id="rId3"/>
    <p:sldLayoutId id="2147483649" r:id="rId4"/>
    <p:sldLayoutId id="2147483661" r:id="rId5"/>
    <p:sldLayoutId id="2147483666" r:id="rId6"/>
    <p:sldLayoutId id="2147483668" r:id="rId7"/>
    <p:sldLayoutId id="2147483669"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ixabay.com/es/" TargetMode="External"/><Relationship Id="rId2" Type="http://schemas.openxmlformats.org/officeDocument/2006/relationships/hyperlink" Target="https://www.freepik.es/home" TargetMode="Externa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www.slidesgratis.com/" TargetMode="External"/><Relationship Id="rId2" Type="http://schemas.openxmlformats.org/officeDocument/2006/relationships/hyperlink" Target="https://free-powerpoint-templates-download.com/" TargetMode="External"/><Relationship Id="rId1" Type="http://schemas.openxmlformats.org/officeDocument/2006/relationships/slideLayout" Target="../slideLayouts/slideLayout5.xml"/><Relationship Id="rId5" Type="http://schemas.openxmlformats.org/officeDocument/2006/relationships/hyperlink" Target="http://www.pixabay.com/" TargetMode="External"/><Relationship Id="rId4" Type="http://schemas.openxmlformats.org/officeDocument/2006/relationships/hyperlink" Target="https://www.freepik.e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ext Box 334"/>
          <p:cNvSpPr txBox="1">
            <a:spLocks noChangeArrowheads="1"/>
          </p:cNvSpPr>
          <p:nvPr/>
        </p:nvSpPr>
        <p:spPr bwMode="auto">
          <a:xfrm>
            <a:off x="2161326" y="2140283"/>
            <a:ext cx="686085"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FFAC32"/>
                </a:solidFill>
                <a:latin typeface="+mn-lt"/>
                <a:cs typeface="Lato Black"/>
              </a:rPr>
              <a:t>01</a:t>
            </a:r>
          </a:p>
        </p:txBody>
      </p:sp>
      <p:sp>
        <p:nvSpPr>
          <p:cNvPr id="87" name="Text Box 346"/>
          <p:cNvSpPr txBox="1">
            <a:spLocks noChangeArrowheads="1"/>
          </p:cNvSpPr>
          <p:nvPr/>
        </p:nvSpPr>
        <p:spPr bwMode="auto">
          <a:xfrm>
            <a:off x="2161326" y="3158664"/>
            <a:ext cx="686085"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FFAC32"/>
                </a:solidFill>
                <a:latin typeface="+mn-lt"/>
                <a:cs typeface="Lato Black"/>
              </a:rPr>
              <a:t>02</a:t>
            </a:r>
          </a:p>
        </p:txBody>
      </p:sp>
      <p:sp>
        <p:nvSpPr>
          <p:cNvPr id="99" name="Text Box 358"/>
          <p:cNvSpPr txBox="1">
            <a:spLocks noChangeArrowheads="1"/>
          </p:cNvSpPr>
          <p:nvPr/>
        </p:nvSpPr>
        <p:spPr bwMode="auto">
          <a:xfrm>
            <a:off x="2161326" y="4175458"/>
            <a:ext cx="686085"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FFAC32"/>
                </a:solidFill>
                <a:latin typeface="+mn-lt"/>
                <a:cs typeface="Lato Black"/>
              </a:rPr>
              <a:t>03</a:t>
            </a:r>
          </a:p>
        </p:txBody>
      </p:sp>
      <p:sp>
        <p:nvSpPr>
          <p:cNvPr id="55311" name="TextBox 124"/>
          <p:cNvSpPr txBox="1">
            <a:spLocks noChangeArrowheads="1"/>
          </p:cNvSpPr>
          <p:nvPr/>
        </p:nvSpPr>
        <p:spPr bwMode="auto">
          <a:xfrm>
            <a:off x="2919980" y="4206641"/>
            <a:ext cx="7323135"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bg1"/>
                </a:solidFill>
                <a:latin typeface="+mn-lt"/>
                <a:cs typeface="Arial" panose="020B0604020202020204" pitchFamily="34" charset="0"/>
              </a:rPr>
              <a:t>Enjoy, </a:t>
            </a:r>
            <a:r>
              <a:rPr lang="en-US" altLang="es-MX" sz="1400" dirty="0">
                <a:solidFill>
                  <a:schemeClr val="bg1"/>
                </a:solidFill>
                <a:latin typeface="+mn-lt"/>
                <a:cs typeface="Arial" panose="020B0604020202020204" pitchFamily="34" charset="0"/>
              </a:rPr>
              <a:t>if you like this template don’t forget to let us your comment and share on your social media, another person will thank you. Remember to come back, we will  be uploading more options so that you can continue impressing your audience.</a:t>
            </a:r>
          </a:p>
        </p:txBody>
      </p:sp>
      <p:sp>
        <p:nvSpPr>
          <p:cNvPr id="55317" name="TextBox 29"/>
          <p:cNvSpPr txBox="1">
            <a:spLocks noChangeArrowheads="1"/>
          </p:cNvSpPr>
          <p:nvPr/>
        </p:nvSpPr>
        <p:spPr bwMode="auto">
          <a:xfrm>
            <a:off x="2026217" y="505197"/>
            <a:ext cx="3573414"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300" b="1" dirty="0">
                <a:solidFill>
                  <a:schemeClr val="bg1"/>
                </a:solidFill>
                <a:latin typeface="+mn-lt"/>
                <a:cs typeface="Arial" panose="020B0604020202020204" pitchFamily="34" charset="0"/>
              </a:rPr>
              <a:t>Read Before Use</a:t>
            </a:r>
          </a:p>
        </p:txBody>
      </p:sp>
      <p:grpSp>
        <p:nvGrpSpPr>
          <p:cNvPr id="55318" name="Group 30"/>
          <p:cNvGrpSpPr>
            <a:grpSpLocks/>
          </p:cNvGrpSpPr>
          <p:nvPr/>
        </p:nvGrpSpPr>
        <p:grpSpPr bwMode="auto">
          <a:xfrm>
            <a:off x="2106385" y="1099716"/>
            <a:ext cx="1139825" cy="36513"/>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19981" y="3224041"/>
            <a:ext cx="7323135"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bg1"/>
                </a:solidFill>
                <a:latin typeface="+mn-lt"/>
                <a:cs typeface="Arial" panose="020B0604020202020204" pitchFamily="34" charset="0"/>
              </a:rPr>
              <a:t>You won’t find some images, this will allow to use yours, </a:t>
            </a:r>
            <a:r>
              <a:rPr lang="en-US" altLang="es-MX" sz="1400" dirty="0">
                <a:solidFill>
                  <a:schemeClr val="bg1"/>
                </a:solidFill>
                <a:latin typeface="+mn-lt"/>
                <a:cs typeface="Arial" panose="020B0604020202020204" pitchFamily="34" charset="0"/>
              </a:rPr>
              <a:t>the images used were found on </a:t>
            </a:r>
            <a:r>
              <a:rPr lang="en-US" altLang="es-MX" sz="1400" dirty="0">
                <a:solidFill>
                  <a:schemeClr val="bg1"/>
                </a:solidFill>
                <a:latin typeface="+mn-lt"/>
                <a:cs typeface="Arial" panose="020B0604020202020204" pitchFamily="34" charset="0"/>
                <a:hlinkClick r:id="rId2">
                  <a:extLst>
                    <a:ext uri="{A12FA001-AC4F-418D-AE19-62706E023703}">
                      <ahyp:hlinkClr xmlns:ahyp="http://schemas.microsoft.com/office/drawing/2018/hyperlinkcolor" val="tx"/>
                    </a:ext>
                  </a:extLst>
                </a:hlinkClick>
              </a:rPr>
              <a:t>https://www.freepik.es </a:t>
            </a:r>
            <a:r>
              <a:rPr lang="en-US" altLang="es-MX" sz="1400" dirty="0">
                <a:solidFill>
                  <a:schemeClr val="bg1"/>
                </a:solidFill>
                <a:latin typeface="+mn-lt"/>
                <a:cs typeface="Arial" panose="020B0604020202020204" pitchFamily="34" charset="0"/>
              </a:rPr>
              <a:t>- </a:t>
            </a:r>
            <a:r>
              <a:rPr lang="en-US" altLang="es-MX" sz="1400" dirty="0">
                <a:solidFill>
                  <a:schemeClr val="bg1"/>
                </a:solidFill>
                <a:latin typeface="+mn-lt"/>
                <a:cs typeface="Arial" panose="020B0604020202020204" pitchFamily="34" charset="0"/>
                <a:hlinkClick r:id="rId3">
                  <a:extLst>
                    <a:ext uri="{A12FA001-AC4F-418D-AE19-62706E023703}">
                      <ahyp:hlinkClr xmlns:ahyp="http://schemas.microsoft.com/office/drawing/2018/hyperlinkcolor" val="tx"/>
                    </a:ext>
                  </a:extLst>
                </a:hlinkClick>
              </a:rPr>
              <a:t>https://pixabay.com/es/</a:t>
            </a:r>
            <a:r>
              <a:rPr lang="en-US" altLang="es-MX" sz="1400" dirty="0">
                <a:solidFill>
                  <a:schemeClr val="bg1"/>
                </a:solidFill>
                <a:latin typeface="+mn-lt"/>
                <a:cs typeface="Arial" panose="020B0604020202020204" pitchFamily="34" charset="0"/>
              </a:rPr>
              <a:t>   there you can find another ones if you want for free. And of course, you can changed it for yours. </a:t>
            </a:r>
          </a:p>
        </p:txBody>
      </p:sp>
      <p:sp>
        <p:nvSpPr>
          <p:cNvPr id="2" name="Rectángulo 1">
            <a:extLst>
              <a:ext uri="{FF2B5EF4-FFF2-40B4-BE49-F238E27FC236}">
                <a16:creationId xmlns:a16="http://schemas.microsoft.com/office/drawing/2014/main" id="{A861E1E4-650F-4B58-BD99-93E6FC21ADED}"/>
              </a:ext>
            </a:extLst>
          </p:cNvPr>
          <p:cNvSpPr/>
          <p:nvPr/>
        </p:nvSpPr>
        <p:spPr>
          <a:xfrm>
            <a:off x="2026217" y="1137063"/>
            <a:ext cx="6096000" cy="369332"/>
          </a:xfrm>
          <a:prstGeom prst="rect">
            <a:avLst/>
          </a:prstGeom>
        </p:spPr>
        <p:txBody>
          <a:bodyPr>
            <a:spAutoFit/>
          </a:bodyPr>
          <a:lstStyle/>
          <a:p>
            <a:r>
              <a:rPr lang="en-US" b="1" dirty="0">
                <a:solidFill>
                  <a:srgbClr val="33BEB5"/>
                </a:solidFill>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3641" y="2140283"/>
            <a:ext cx="7229475" cy="784895"/>
          </a:xfrm>
          <a:prstGeom prst="rect">
            <a:avLst/>
          </a:prstGeom>
        </p:spPr>
        <p:txBody>
          <a:bodyPr wrap="square">
            <a:spAutoFit/>
          </a:bodyPr>
          <a:lstStyle/>
          <a:p>
            <a:pPr>
              <a:lnSpc>
                <a:spcPct val="110000"/>
              </a:lnSpc>
            </a:pPr>
            <a:r>
              <a:rPr lang="en-US" altLang="es-MX" sz="1400" b="1" dirty="0">
                <a:solidFill>
                  <a:schemeClr val="bg1"/>
                </a:solidFill>
                <a:cs typeface="Arial" panose="020B0604020202020204" pitchFamily="34" charset="0"/>
              </a:rPr>
              <a:t>Someone said: “Creativity is the key to success in the future”, </a:t>
            </a:r>
            <a:r>
              <a:rPr lang="en-US" altLang="es-MX" sz="1400" dirty="0">
                <a:solidFill>
                  <a:schemeClr val="bg1"/>
                </a:solidFill>
                <a:cs typeface="Arial" panose="020B0604020202020204" pitchFamily="34" charset="0"/>
              </a:rPr>
              <a:t>you can use this template as you want, use your creativity and change colors, icons and image according to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Marcador de posición de imagen 6">
            <a:extLst>
              <a:ext uri="{FF2B5EF4-FFF2-40B4-BE49-F238E27FC236}">
                <a16:creationId xmlns:a16="http://schemas.microsoft.com/office/drawing/2014/main" id="{0F5DC46E-93CF-4B08-A98F-D4B7F91188C8}"/>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15529" b="15529"/>
          <a:stretch/>
        </p:blipFill>
        <p:spPr/>
      </p:pic>
      <p:sp>
        <p:nvSpPr>
          <p:cNvPr id="135" name="Rectángulo 134">
            <a:extLst>
              <a:ext uri="{FF2B5EF4-FFF2-40B4-BE49-F238E27FC236}">
                <a16:creationId xmlns:a16="http://schemas.microsoft.com/office/drawing/2014/main" id="{4AB4244B-5B71-4D27-8611-87DC5B433609}"/>
              </a:ext>
            </a:extLst>
          </p:cNvPr>
          <p:cNvSpPr/>
          <p:nvPr/>
        </p:nvSpPr>
        <p:spPr>
          <a:xfrm>
            <a:off x="1567658" y="0"/>
            <a:ext cx="3798092" cy="68580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ectángulo 135">
            <a:extLst>
              <a:ext uri="{FF2B5EF4-FFF2-40B4-BE49-F238E27FC236}">
                <a16:creationId xmlns:a16="http://schemas.microsoft.com/office/drawing/2014/main" id="{CCC6F22C-DC7E-471D-A106-4DC3B97A8D34}"/>
              </a:ext>
            </a:extLst>
          </p:cNvPr>
          <p:cNvSpPr/>
          <p:nvPr/>
        </p:nvSpPr>
        <p:spPr>
          <a:xfrm>
            <a:off x="5365750" y="0"/>
            <a:ext cx="379809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CuadroTexto 136">
            <a:extLst>
              <a:ext uri="{FF2B5EF4-FFF2-40B4-BE49-F238E27FC236}">
                <a16:creationId xmlns:a16="http://schemas.microsoft.com/office/drawing/2014/main" id="{58A39C91-6077-4F88-929B-01F10B0353C7}"/>
              </a:ext>
            </a:extLst>
          </p:cNvPr>
          <p:cNvSpPr txBox="1"/>
          <p:nvPr/>
        </p:nvSpPr>
        <p:spPr>
          <a:xfrm>
            <a:off x="2113849" y="1025517"/>
            <a:ext cx="3648939" cy="1754326"/>
          </a:xfrm>
          <a:prstGeom prst="rect">
            <a:avLst/>
          </a:prstGeom>
          <a:noFill/>
        </p:spPr>
        <p:txBody>
          <a:bodyPr wrap="square" rtlCol="0">
            <a:spAutoFit/>
          </a:bodyPr>
          <a:lstStyle/>
          <a:p>
            <a:r>
              <a:rPr lang="es-CO" sz="3600" dirty="0">
                <a:solidFill>
                  <a:schemeClr val="bg1"/>
                </a:solidFill>
                <a:latin typeface="Aharoni" panose="02010803020104030203" pitchFamily="2" charset="-79"/>
                <a:cs typeface="Aharoni" panose="02010803020104030203" pitchFamily="2" charset="-79"/>
              </a:rPr>
              <a:t>EXPLOSIÓN </a:t>
            </a:r>
          </a:p>
          <a:p>
            <a:r>
              <a:rPr lang="es-CO" sz="3600" dirty="0">
                <a:solidFill>
                  <a:schemeClr val="bg1"/>
                </a:solidFill>
                <a:latin typeface="Aharoni" panose="02010803020104030203" pitchFamily="2" charset="-79"/>
                <a:cs typeface="Aharoni" panose="02010803020104030203" pitchFamily="2" charset="-79"/>
              </a:rPr>
              <a:t>EN BEIRUT </a:t>
            </a:r>
          </a:p>
          <a:p>
            <a:r>
              <a:rPr lang="en-US" sz="3600" dirty="0">
                <a:solidFill>
                  <a:schemeClr val="bg1"/>
                </a:solidFill>
                <a:latin typeface="Aharoni" panose="02010803020104030203" pitchFamily="2" charset="-79"/>
                <a:cs typeface="Aharoni" panose="02010803020104030203" pitchFamily="2" charset="-79"/>
              </a:rPr>
              <a:t>:</a:t>
            </a:r>
          </a:p>
        </p:txBody>
      </p:sp>
      <p:sp>
        <p:nvSpPr>
          <p:cNvPr id="138" name="CuadroTexto 137">
            <a:extLst>
              <a:ext uri="{FF2B5EF4-FFF2-40B4-BE49-F238E27FC236}">
                <a16:creationId xmlns:a16="http://schemas.microsoft.com/office/drawing/2014/main" id="{0D205916-8ECD-4D1B-AA35-21EBC6E3057B}"/>
              </a:ext>
            </a:extLst>
          </p:cNvPr>
          <p:cNvSpPr txBox="1"/>
          <p:nvPr/>
        </p:nvSpPr>
        <p:spPr>
          <a:xfrm>
            <a:off x="5719222" y="1820162"/>
            <a:ext cx="2898430" cy="3139321"/>
          </a:xfrm>
          <a:prstGeom prst="rect">
            <a:avLst/>
          </a:prstGeom>
          <a:noFill/>
        </p:spPr>
        <p:txBody>
          <a:bodyPr wrap="square" rtlCol="0">
            <a:spAutoFit/>
          </a:bodyPr>
          <a:lstStyle/>
          <a:p>
            <a:r>
              <a:rPr lang="en-US" sz="1800" b="1" dirty="0">
                <a:solidFill>
                  <a:schemeClr val="bg1"/>
                </a:solidFill>
              </a:rPr>
              <a:t>“The disaster was preceded by a large fire at the Port of Beirut, on the city's northern Mediterranean coast. In videos posted on social media white smoke could be seen billowing from Warehouse 12, next to the port's huge grain silos.”</a:t>
            </a:r>
            <a:r>
              <a:rPr lang="en-US" sz="1800" b="1" dirty="0">
                <a:solidFill>
                  <a:srgbClr val="7030A0"/>
                </a:solidFill>
              </a:rPr>
              <a:t> www.bbc.com</a:t>
            </a:r>
            <a:endParaRPr lang="en-US" dirty="0">
              <a:solidFill>
                <a:schemeClr val="bg1"/>
              </a:solidFill>
            </a:endParaRPr>
          </a:p>
        </p:txBody>
      </p:sp>
      <p:sp>
        <p:nvSpPr>
          <p:cNvPr id="139" name="Rectángulo 138">
            <a:extLst>
              <a:ext uri="{FF2B5EF4-FFF2-40B4-BE49-F238E27FC236}">
                <a16:creationId xmlns:a16="http://schemas.microsoft.com/office/drawing/2014/main" id="{E8F8E6E8-9FBC-475C-9125-B361C3A34416}"/>
              </a:ext>
            </a:extLst>
          </p:cNvPr>
          <p:cNvSpPr/>
          <p:nvPr/>
        </p:nvSpPr>
        <p:spPr>
          <a:xfrm>
            <a:off x="2113849" y="2225846"/>
            <a:ext cx="2667000" cy="38433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40" name="Group 4">
            <a:extLst>
              <a:ext uri="{FF2B5EF4-FFF2-40B4-BE49-F238E27FC236}">
                <a16:creationId xmlns:a16="http://schemas.microsoft.com/office/drawing/2014/main" id="{646B6511-6284-475C-98C4-309253C31BB0}"/>
              </a:ext>
            </a:extLst>
          </p:cNvPr>
          <p:cNvGrpSpPr>
            <a:grpSpLocks noChangeAspect="1"/>
          </p:cNvGrpSpPr>
          <p:nvPr/>
        </p:nvGrpSpPr>
        <p:grpSpPr bwMode="auto">
          <a:xfrm>
            <a:off x="2478170" y="4306864"/>
            <a:ext cx="3798091" cy="1997098"/>
            <a:chOff x="51" y="1926"/>
            <a:chExt cx="2634" cy="1385"/>
          </a:xfrm>
          <a:solidFill>
            <a:srgbClr val="A6A6A6">
              <a:alpha val="40000"/>
            </a:srgbClr>
          </a:solidFill>
        </p:grpSpPr>
        <p:sp>
          <p:nvSpPr>
            <p:cNvPr id="141" name="Freeform 10">
              <a:extLst>
                <a:ext uri="{FF2B5EF4-FFF2-40B4-BE49-F238E27FC236}">
                  <a16:creationId xmlns:a16="http://schemas.microsoft.com/office/drawing/2014/main" id="{94539498-7FBF-4F62-B882-19B2A372023B}"/>
                </a:ext>
              </a:extLst>
            </p:cNvPr>
            <p:cNvSpPr>
              <a:spLocks noEditPoints="1"/>
            </p:cNvSpPr>
            <p:nvPr/>
          </p:nvSpPr>
          <p:spPr bwMode="auto">
            <a:xfrm>
              <a:off x="51" y="1926"/>
              <a:ext cx="2634" cy="1385"/>
            </a:xfrm>
            <a:custGeom>
              <a:avLst/>
              <a:gdLst>
                <a:gd name="T0" fmla="*/ 205 w 341"/>
                <a:gd name="T1" fmla="*/ 40 h 178"/>
                <a:gd name="T2" fmla="*/ 58 w 341"/>
                <a:gd name="T3" fmla="*/ 0 h 178"/>
                <a:gd name="T4" fmla="*/ 34 w 341"/>
                <a:gd name="T5" fmla="*/ 50 h 178"/>
                <a:gd name="T6" fmla="*/ 67 w 341"/>
                <a:gd name="T7" fmla="*/ 45 h 178"/>
                <a:gd name="T8" fmla="*/ 9 w 341"/>
                <a:gd name="T9" fmla="*/ 136 h 178"/>
                <a:gd name="T10" fmla="*/ 140 w 341"/>
                <a:gd name="T11" fmla="*/ 147 h 178"/>
                <a:gd name="T12" fmla="*/ 281 w 341"/>
                <a:gd name="T13" fmla="*/ 178 h 178"/>
                <a:gd name="T14" fmla="*/ 17 w 341"/>
                <a:gd name="T15" fmla="*/ 112 h 178"/>
                <a:gd name="T16" fmla="*/ 55 w 341"/>
                <a:gd name="T17" fmla="*/ 29 h 178"/>
                <a:gd name="T18" fmla="*/ 58 w 341"/>
                <a:gd name="T19" fmla="*/ 8 h 178"/>
                <a:gd name="T20" fmla="*/ 103 w 341"/>
                <a:gd name="T21" fmla="*/ 49 h 178"/>
                <a:gd name="T22" fmla="*/ 52 w 341"/>
                <a:gd name="T23" fmla="*/ 108 h 178"/>
                <a:gd name="T24" fmla="*/ 101 w 341"/>
                <a:gd name="T25" fmla="*/ 113 h 178"/>
                <a:gd name="T26" fmla="*/ 107 w 341"/>
                <a:gd name="T27" fmla="*/ 120 h 178"/>
                <a:gd name="T28" fmla="*/ 115 w 341"/>
                <a:gd name="T29" fmla="*/ 128 h 178"/>
                <a:gd name="T30" fmla="*/ 17 w 341"/>
                <a:gd name="T31" fmla="*/ 112 h 178"/>
                <a:gd name="T32" fmla="*/ 190 w 341"/>
                <a:gd name="T33" fmla="*/ 39 h 178"/>
                <a:gd name="T34" fmla="*/ 126 w 341"/>
                <a:gd name="T35" fmla="*/ 69 h 178"/>
                <a:gd name="T36" fmla="*/ 187 w 341"/>
                <a:gd name="T37" fmla="*/ 76 h 178"/>
                <a:gd name="T38" fmla="*/ 159 w 341"/>
                <a:gd name="T39" fmla="*/ 130 h 178"/>
                <a:gd name="T40" fmla="*/ 105 w 341"/>
                <a:gd name="T41" fmla="*/ 102 h 178"/>
                <a:gd name="T42" fmla="*/ 109 w 341"/>
                <a:gd name="T43" fmla="*/ 29 h 178"/>
                <a:gd name="T44" fmla="*/ 150 w 341"/>
                <a:gd name="T45" fmla="*/ 37 h 178"/>
                <a:gd name="T46" fmla="*/ 134 w 341"/>
                <a:gd name="T47" fmla="*/ 68 h 178"/>
                <a:gd name="T48" fmla="*/ 134 w 341"/>
                <a:gd name="T49" fmla="*/ 72 h 178"/>
                <a:gd name="T50" fmla="*/ 91 w 341"/>
                <a:gd name="T51" fmla="*/ 85 h 178"/>
                <a:gd name="T52" fmla="*/ 95 w 341"/>
                <a:gd name="T53" fmla="*/ 99 h 178"/>
                <a:gd name="T54" fmla="*/ 89 w 341"/>
                <a:gd name="T55" fmla="*/ 85 h 178"/>
                <a:gd name="T56" fmla="*/ 194 w 341"/>
                <a:gd name="T57" fmla="*/ 108 h 178"/>
                <a:gd name="T58" fmla="*/ 163 w 341"/>
                <a:gd name="T59" fmla="*/ 79 h 178"/>
                <a:gd name="T60" fmla="*/ 232 w 341"/>
                <a:gd name="T61" fmla="*/ 69 h 178"/>
                <a:gd name="T62" fmla="*/ 223 w 341"/>
                <a:gd name="T63" fmla="*/ 110 h 178"/>
                <a:gd name="T64" fmla="*/ 183 w 341"/>
                <a:gd name="T65" fmla="*/ 147 h 178"/>
                <a:gd name="T66" fmla="*/ 233 w 341"/>
                <a:gd name="T67" fmla="*/ 152 h 178"/>
                <a:gd name="T68" fmla="*/ 238 w 341"/>
                <a:gd name="T69" fmla="*/ 159 h 178"/>
                <a:gd name="T70" fmla="*/ 246 w 341"/>
                <a:gd name="T71" fmla="*/ 167 h 178"/>
                <a:gd name="T72" fmla="*/ 148 w 341"/>
                <a:gd name="T73" fmla="*/ 151 h 178"/>
                <a:gd name="T74" fmla="*/ 227 w 341"/>
                <a:gd name="T75" fmla="*/ 139 h 178"/>
                <a:gd name="T76" fmla="*/ 220 w 341"/>
                <a:gd name="T77" fmla="*/ 124 h 178"/>
                <a:gd name="T78" fmla="*/ 224 w 341"/>
                <a:gd name="T79" fmla="*/ 130 h 178"/>
                <a:gd name="T80" fmla="*/ 265 w 341"/>
                <a:gd name="T81" fmla="*/ 168 h 178"/>
                <a:gd name="T82" fmla="*/ 243 w 341"/>
                <a:gd name="T83" fmla="*/ 81 h 178"/>
                <a:gd name="T84" fmla="*/ 333 w 341"/>
                <a:gd name="T85" fmla="*/ 10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1" h="178">
                  <a:moveTo>
                    <a:pt x="281" y="39"/>
                  </a:moveTo>
                  <a:cubicBezTo>
                    <a:pt x="263" y="39"/>
                    <a:pt x="247" y="46"/>
                    <a:pt x="237" y="60"/>
                  </a:cubicBezTo>
                  <a:cubicBezTo>
                    <a:pt x="230" y="50"/>
                    <a:pt x="219" y="43"/>
                    <a:pt x="205" y="40"/>
                  </a:cubicBezTo>
                  <a:cubicBezTo>
                    <a:pt x="196" y="15"/>
                    <a:pt x="177" y="0"/>
                    <a:pt x="150" y="0"/>
                  </a:cubicBezTo>
                  <a:cubicBezTo>
                    <a:pt x="131" y="0"/>
                    <a:pt x="116" y="7"/>
                    <a:pt x="105" y="21"/>
                  </a:cubicBezTo>
                  <a:cubicBezTo>
                    <a:pt x="96" y="7"/>
                    <a:pt x="79" y="0"/>
                    <a:pt x="58" y="0"/>
                  </a:cubicBezTo>
                  <a:cubicBezTo>
                    <a:pt x="33" y="0"/>
                    <a:pt x="14" y="10"/>
                    <a:pt x="3" y="28"/>
                  </a:cubicBezTo>
                  <a:cubicBezTo>
                    <a:pt x="0" y="31"/>
                    <a:pt x="0" y="31"/>
                    <a:pt x="0" y="31"/>
                  </a:cubicBezTo>
                  <a:cubicBezTo>
                    <a:pt x="34" y="50"/>
                    <a:pt x="34" y="50"/>
                    <a:pt x="34" y="50"/>
                  </a:cubicBezTo>
                  <a:cubicBezTo>
                    <a:pt x="36" y="47"/>
                    <a:pt x="36" y="47"/>
                    <a:pt x="36" y="47"/>
                  </a:cubicBezTo>
                  <a:cubicBezTo>
                    <a:pt x="40" y="40"/>
                    <a:pt x="47" y="37"/>
                    <a:pt x="55" y="37"/>
                  </a:cubicBezTo>
                  <a:cubicBezTo>
                    <a:pt x="67" y="37"/>
                    <a:pt x="67" y="43"/>
                    <a:pt x="67" y="45"/>
                  </a:cubicBezTo>
                  <a:cubicBezTo>
                    <a:pt x="67" y="49"/>
                    <a:pt x="66" y="54"/>
                    <a:pt x="57" y="63"/>
                  </a:cubicBezTo>
                  <a:cubicBezTo>
                    <a:pt x="9" y="108"/>
                    <a:pt x="9" y="108"/>
                    <a:pt x="9" y="108"/>
                  </a:cubicBezTo>
                  <a:cubicBezTo>
                    <a:pt x="9" y="136"/>
                    <a:pt x="9" y="136"/>
                    <a:pt x="9" y="136"/>
                  </a:cubicBezTo>
                  <a:cubicBezTo>
                    <a:pt x="132" y="136"/>
                    <a:pt x="132" y="136"/>
                    <a:pt x="132" y="136"/>
                  </a:cubicBezTo>
                  <a:cubicBezTo>
                    <a:pt x="137" y="138"/>
                    <a:pt x="143" y="139"/>
                    <a:pt x="149" y="139"/>
                  </a:cubicBezTo>
                  <a:cubicBezTo>
                    <a:pt x="140" y="147"/>
                    <a:pt x="140" y="147"/>
                    <a:pt x="140" y="147"/>
                  </a:cubicBezTo>
                  <a:cubicBezTo>
                    <a:pt x="140" y="175"/>
                    <a:pt x="140" y="175"/>
                    <a:pt x="140" y="175"/>
                  </a:cubicBezTo>
                  <a:cubicBezTo>
                    <a:pt x="263" y="175"/>
                    <a:pt x="263" y="175"/>
                    <a:pt x="263" y="175"/>
                  </a:cubicBezTo>
                  <a:cubicBezTo>
                    <a:pt x="269" y="177"/>
                    <a:pt x="275" y="178"/>
                    <a:pt x="281" y="178"/>
                  </a:cubicBezTo>
                  <a:cubicBezTo>
                    <a:pt x="317" y="178"/>
                    <a:pt x="341" y="151"/>
                    <a:pt x="341" y="108"/>
                  </a:cubicBezTo>
                  <a:cubicBezTo>
                    <a:pt x="341" y="66"/>
                    <a:pt x="317" y="39"/>
                    <a:pt x="281" y="39"/>
                  </a:cubicBezTo>
                  <a:close/>
                  <a:moveTo>
                    <a:pt x="17" y="112"/>
                  </a:moveTo>
                  <a:cubicBezTo>
                    <a:pt x="62" y="69"/>
                    <a:pt x="62" y="69"/>
                    <a:pt x="62" y="69"/>
                  </a:cubicBezTo>
                  <a:cubicBezTo>
                    <a:pt x="74" y="58"/>
                    <a:pt x="75" y="51"/>
                    <a:pt x="75" y="45"/>
                  </a:cubicBezTo>
                  <a:cubicBezTo>
                    <a:pt x="75" y="35"/>
                    <a:pt x="68" y="29"/>
                    <a:pt x="55" y="29"/>
                  </a:cubicBezTo>
                  <a:cubicBezTo>
                    <a:pt x="45" y="29"/>
                    <a:pt x="37" y="32"/>
                    <a:pt x="31" y="40"/>
                  </a:cubicBezTo>
                  <a:cubicBezTo>
                    <a:pt x="12" y="29"/>
                    <a:pt x="12" y="29"/>
                    <a:pt x="12" y="29"/>
                  </a:cubicBezTo>
                  <a:cubicBezTo>
                    <a:pt x="22" y="15"/>
                    <a:pt x="38" y="8"/>
                    <a:pt x="58" y="8"/>
                  </a:cubicBezTo>
                  <a:cubicBezTo>
                    <a:pt x="79" y="8"/>
                    <a:pt x="95" y="16"/>
                    <a:pt x="101" y="30"/>
                  </a:cubicBezTo>
                  <a:cubicBezTo>
                    <a:pt x="102" y="33"/>
                    <a:pt x="103" y="38"/>
                    <a:pt x="103" y="42"/>
                  </a:cubicBezTo>
                  <a:cubicBezTo>
                    <a:pt x="103" y="44"/>
                    <a:pt x="103" y="47"/>
                    <a:pt x="103" y="49"/>
                  </a:cubicBezTo>
                  <a:cubicBezTo>
                    <a:pt x="102" y="56"/>
                    <a:pt x="99" y="62"/>
                    <a:pt x="91" y="71"/>
                  </a:cubicBezTo>
                  <a:cubicBezTo>
                    <a:pt x="88" y="74"/>
                    <a:pt x="86" y="77"/>
                    <a:pt x="83" y="79"/>
                  </a:cubicBezTo>
                  <a:cubicBezTo>
                    <a:pt x="52" y="108"/>
                    <a:pt x="52" y="108"/>
                    <a:pt x="52" y="108"/>
                  </a:cubicBezTo>
                  <a:cubicBezTo>
                    <a:pt x="98" y="108"/>
                    <a:pt x="98" y="108"/>
                    <a:pt x="98" y="108"/>
                  </a:cubicBezTo>
                  <a:cubicBezTo>
                    <a:pt x="99" y="108"/>
                    <a:pt x="99" y="109"/>
                    <a:pt x="99" y="109"/>
                  </a:cubicBezTo>
                  <a:cubicBezTo>
                    <a:pt x="100" y="111"/>
                    <a:pt x="100" y="112"/>
                    <a:pt x="101" y="113"/>
                  </a:cubicBezTo>
                  <a:cubicBezTo>
                    <a:pt x="102" y="114"/>
                    <a:pt x="102" y="114"/>
                    <a:pt x="103" y="115"/>
                  </a:cubicBezTo>
                  <a:cubicBezTo>
                    <a:pt x="103" y="116"/>
                    <a:pt x="104" y="117"/>
                    <a:pt x="105" y="118"/>
                  </a:cubicBezTo>
                  <a:cubicBezTo>
                    <a:pt x="105" y="119"/>
                    <a:pt x="106" y="119"/>
                    <a:pt x="107" y="120"/>
                  </a:cubicBezTo>
                  <a:cubicBezTo>
                    <a:pt x="107" y="121"/>
                    <a:pt x="108" y="122"/>
                    <a:pt x="109" y="123"/>
                  </a:cubicBezTo>
                  <a:cubicBezTo>
                    <a:pt x="110" y="123"/>
                    <a:pt x="110" y="124"/>
                    <a:pt x="111" y="124"/>
                  </a:cubicBezTo>
                  <a:cubicBezTo>
                    <a:pt x="112" y="126"/>
                    <a:pt x="113" y="127"/>
                    <a:pt x="115" y="128"/>
                  </a:cubicBezTo>
                  <a:cubicBezTo>
                    <a:pt x="115" y="128"/>
                    <a:pt x="115" y="128"/>
                    <a:pt x="116" y="128"/>
                  </a:cubicBezTo>
                  <a:cubicBezTo>
                    <a:pt x="17" y="128"/>
                    <a:pt x="17" y="128"/>
                    <a:pt x="17" y="128"/>
                  </a:cubicBezTo>
                  <a:lnTo>
                    <a:pt x="17" y="112"/>
                  </a:lnTo>
                  <a:close/>
                  <a:moveTo>
                    <a:pt x="150" y="8"/>
                  </a:moveTo>
                  <a:cubicBezTo>
                    <a:pt x="171" y="8"/>
                    <a:pt x="188" y="19"/>
                    <a:pt x="196" y="39"/>
                  </a:cubicBezTo>
                  <a:cubicBezTo>
                    <a:pt x="194" y="39"/>
                    <a:pt x="192" y="39"/>
                    <a:pt x="190" y="39"/>
                  </a:cubicBezTo>
                  <a:cubicBezTo>
                    <a:pt x="182" y="39"/>
                    <a:pt x="175" y="40"/>
                    <a:pt x="168" y="42"/>
                  </a:cubicBezTo>
                  <a:cubicBezTo>
                    <a:pt x="164" y="32"/>
                    <a:pt x="156" y="29"/>
                    <a:pt x="150" y="29"/>
                  </a:cubicBezTo>
                  <a:cubicBezTo>
                    <a:pt x="139" y="29"/>
                    <a:pt x="126" y="36"/>
                    <a:pt x="126" y="69"/>
                  </a:cubicBezTo>
                  <a:cubicBezTo>
                    <a:pt x="126" y="103"/>
                    <a:pt x="139" y="110"/>
                    <a:pt x="150" y="110"/>
                  </a:cubicBezTo>
                  <a:cubicBezTo>
                    <a:pt x="159" y="110"/>
                    <a:pt x="170" y="104"/>
                    <a:pt x="173" y="80"/>
                  </a:cubicBezTo>
                  <a:cubicBezTo>
                    <a:pt x="177" y="77"/>
                    <a:pt x="181" y="76"/>
                    <a:pt x="187" y="76"/>
                  </a:cubicBezTo>
                  <a:cubicBezTo>
                    <a:pt x="199" y="76"/>
                    <a:pt x="199" y="82"/>
                    <a:pt x="199" y="85"/>
                  </a:cubicBezTo>
                  <a:cubicBezTo>
                    <a:pt x="199" y="88"/>
                    <a:pt x="198" y="93"/>
                    <a:pt x="189" y="102"/>
                  </a:cubicBezTo>
                  <a:cubicBezTo>
                    <a:pt x="159" y="130"/>
                    <a:pt x="159" y="130"/>
                    <a:pt x="159" y="130"/>
                  </a:cubicBezTo>
                  <a:cubicBezTo>
                    <a:pt x="156" y="131"/>
                    <a:pt x="153" y="131"/>
                    <a:pt x="150" y="131"/>
                  </a:cubicBezTo>
                  <a:cubicBezTo>
                    <a:pt x="144" y="131"/>
                    <a:pt x="139" y="130"/>
                    <a:pt x="134" y="128"/>
                  </a:cubicBezTo>
                  <a:cubicBezTo>
                    <a:pt x="121" y="124"/>
                    <a:pt x="111" y="115"/>
                    <a:pt x="105" y="102"/>
                  </a:cubicBezTo>
                  <a:cubicBezTo>
                    <a:pt x="101" y="94"/>
                    <a:pt x="99" y="85"/>
                    <a:pt x="98" y="75"/>
                  </a:cubicBezTo>
                  <a:cubicBezTo>
                    <a:pt x="107" y="64"/>
                    <a:pt x="111" y="54"/>
                    <a:pt x="111" y="42"/>
                  </a:cubicBezTo>
                  <a:cubicBezTo>
                    <a:pt x="111" y="37"/>
                    <a:pt x="110" y="33"/>
                    <a:pt x="109" y="29"/>
                  </a:cubicBezTo>
                  <a:cubicBezTo>
                    <a:pt x="118" y="15"/>
                    <a:pt x="132" y="8"/>
                    <a:pt x="150" y="8"/>
                  </a:cubicBezTo>
                  <a:close/>
                  <a:moveTo>
                    <a:pt x="134" y="68"/>
                  </a:moveTo>
                  <a:cubicBezTo>
                    <a:pt x="134" y="53"/>
                    <a:pt x="137" y="37"/>
                    <a:pt x="150" y="37"/>
                  </a:cubicBezTo>
                  <a:cubicBezTo>
                    <a:pt x="155" y="37"/>
                    <a:pt x="158" y="40"/>
                    <a:pt x="161" y="44"/>
                  </a:cubicBezTo>
                  <a:cubicBezTo>
                    <a:pt x="150" y="49"/>
                    <a:pt x="140" y="57"/>
                    <a:pt x="134" y="67"/>
                  </a:cubicBezTo>
                  <a:lnTo>
                    <a:pt x="134" y="68"/>
                  </a:lnTo>
                  <a:close/>
                  <a:moveTo>
                    <a:pt x="163" y="88"/>
                  </a:moveTo>
                  <a:cubicBezTo>
                    <a:pt x="161" y="96"/>
                    <a:pt x="157" y="102"/>
                    <a:pt x="150" y="102"/>
                  </a:cubicBezTo>
                  <a:cubicBezTo>
                    <a:pt x="137" y="102"/>
                    <a:pt x="134" y="86"/>
                    <a:pt x="134" y="72"/>
                  </a:cubicBezTo>
                  <a:lnTo>
                    <a:pt x="163" y="88"/>
                  </a:lnTo>
                  <a:close/>
                  <a:moveTo>
                    <a:pt x="91" y="83"/>
                  </a:moveTo>
                  <a:cubicBezTo>
                    <a:pt x="91" y="83"/>
                    <a:pt x="91" y="84"/>
                    <a:pt x="91" y="85"/>
                  </a:cubicBezTo>
                  <a:cubicBezTo>
                    <a:pt x="92" y="87"/>
                    <a:pt x="92" y="89"/>
                    <a:pt x="92" y="91"/>
                  </a:cubicBezTo>
                  <a:cubicBezTo>
                    <a:pt x="93" y="92"/>
                    <a:pt x="93" y="93"/>
                    <a:pt x="93" y="94"/>
                  </a:cubicBezTo>
                  <a:cubicBezTo>
                    <a:pt x="94" y="96"/>
                    <a:pt x="94" y="98"/>
                    <a:pt x="95" y="99"/>
                  </a:cubicBezTo>
                  <a:cubicBezTo>
                    <a:pt x="95" y="100"/>
                    <a:pt x="95" y="100"/>
                    <a:pt x="95" y="100"/>
                  </a:cubicBezTo>
                  <a:cubicBezTo>
                    <a:pt x="72" y="100"/>
                    <a:pt x="72" y="100"/>
                    <a:pt x="72" y="100"/>
                  </a:cubicBezTo>
                  <a:cubicBezTo>
                    <a:pt x="89" y="85"/>
                    <a:pt x="89" y="85"/>
                    <a:pt x="89" y="85"/>
                  </a:cubicBezTo>
                  <a:cubicBezTo>
                    <a:pt x="89" y="84"/>
                    <a:pt x="90" y="84"/>
                    <a:pt x="91" y="83"/>
                  </a:cubicBezTo>
                  <a:close/>
                  <a:moveTo>
                    <a:pt x="148" y="151"/>
                  </a:moveTo>
                  <a:cubicBezTo>
                    <a:pt x="194" y="108"/>
                    <a:pt x="194" y="108"/>
                    <a:pt x="194" y="108"/>
                  </a:cubicBezTo>
                  <a:cubicBezTo>
                    <a:pt x="205" y="97"/>
                    <a:pt x="207" y="90"/>
                    <a:pt x="207" y="85"/>
                  </a:cubicBezTo>
                  <a:cubicBezTo>
                    <a:pt x="207" y="74"/>
                    <a:pt x="199" y="68"/>
                    <a:pt x="187" y="68"/>
                  </a:cubicBezTo>
                  <a:cubicBezTo>
                    <a:pt x="177" y="68"/>
                    <a:pt x="169" y="72"/>
                    <a:pt x="163" y="79"/>
                  </a:cubicBezTo>
                  <a:cubicBezTo>
                    <a:pt x="143" y="68"/>
                    <a:pt x="143" y="68"/>
                    <a:pt x="143" y="68"/>
                  </a:cubicBezTo>
                  <a:cubicBezTo>
                    <a:pt x="153" y="54"/>
                    <a:pt x="170" y="47"/>
                    <a:pt x="190" y="47"/>
                  </a:cubicBezTo>
                  <a:cubicBezTo>
                    <a:pt x="211" y="47"/>
                    <a:pt x="227" y="55"/>
                    <a:pt x="232" y="69"/>
                  </a:cubicBezTo>
                  <a:cubicBezTo>
                    <a:pt x="234" y="73"/>
                    <a:pt x="235" y="77"/>
                    <a:pt x="235" y="81"/>
                  </a:cubicBezTo>
                  <a:cubicBezTo>
                    <a:pt x="235" y="83"/>
                    <a:pt x="235" y="86"/>
                    <a:pt x="234" y="88"/>
                  </a:cubicBezTo>
                  <a:cubicBezTo>
                    <a:pt x="233" y="95"/>
                    <a:pt x="230" y="101"/>
                    <a:pt x="223" y="110"/>
                  </a:cubicBezTo>
                  <a:cubicBezTo>
                    <a:pt x="223" y="110"/>
                    <a:pt x="223" y="110"/>
                    <a:pt x="223" y="110"/>
                  </a:cubicBezTo>
                  <a:cubicBezTo>
                    <a:pt x="220" y="113"/>
                    <a:pt x="218" y="116"/>
                    <a:pt x="215" y="118"/>
                  </a:cubicBezTo>
                  <a:cubicBezTo>
                    <a:pt x="183" y="147"/>
                    <a:pt x="183" y="147"/>
                    <a:pt x="183" y="147"/>
                  </a:cubicBezTo>
                  <a:cubicBezTo>
                    <a:pt x="230" y="147"/>
                    <a:pt x="230" y="147"/>
                    <a:pt x="230" y="147"/>
                  </a:cubicBezTo>
                  <a:cubicBezTo>
                    <a:pt x="230" y="148"/>
                    <a:pt x="231" y="148"/>
                    <a:pt x="231" y="148"/>
                  </a:cubicBezTo>
                  <a:cubicBezTo>
                    <a:pt x="231" y="150"/>
                    <a:pt x="232" y="151"/>
                    <a:pt x="233" y="152"/>
                  </a:cubicBezTo>
                  <a:cubicBezTo>
                    <a:pt x="233" y="153"/>
                    <a:pt x="234" y="153"/>
                    <a:pt x="234" y="154"/>
                  </a:cubicBezTo>
                  <a:cubicBezTo>
                    <a:pt x="235" y="155"/>
                    <a:pt x="236" y="156"/>
                    <a:pt x="237" y="157"/>
                  </a:cubicBezTo>
                  <a:cubicBezTo>
                    <a:pt x="237" y="158"/>
                    <a:pt x="238" y="158"/>
                    <a:pt x="238" y="159"/>
                  </a:cubicBezTo>
                  <a:cubicBezTo>
                    <a:pt x="239" y="160"/>
                    <a:pt x="240" y="161"/>
                    <a:pt x="241" y="162"/>
                  </a:cubicBezTo>
                  <a:cubicBezTo>
                    <a:pt x="241" y="162"/>
                    <a:pt x="242" y="163"/>
                    <a:pt x="242" y="164"/>
                  </a:cubicBezTo>
                  <a:cubicBezTo>
                    <a:pt x="244" y="165"/>
                    <a:pt x="245" y="166"/>
                    <a:pt x="246" y="167"/>
                  </a:cubicBezTo>
                  <a:cubicBezTo>
                    <a:pt x="247" y="167"/>
                    <a:pt x="247" y="167"/>
                    <a:pt x="247" y="167"/>
                  </a:cubicBezTo>
                  <a:cubicBezTo>
                    <a:pt x="148" y="167"/>
                    <a:pt x="148" y="167"/>
                    <a:pt x="148" y="167"/>
                  </a:cubicBezTo>
                  <a:lnTo>
                    <a:pt x="148" y="151"/>
                  </a:lnTo>
                  <a:close/>
                  <a:moveTo>
                    <a:pt x="225" y="133"/>
                  </a:moveTo>
                  <a:cubicBezTo>
                    <a:pt x="225" y="135"/>
                    <a:pt x="226" y="137"/>
                    <a:pt x="226" y="138"/>
                  </a:cubicBezTo>
                  <a:cubicBezTo>
                    <a:pt x="226" y="139"/>
                    <a:pt x="226" y="139"/>
                    <a:pt x="227" y="139"/>
                  </a:cubicBezTo>
                  <a:cubicBezTo>
                    <a:pt x="204" y="139"/>
                    <a:pt x="204" y="139"/>
                    <a:pt x="204" y="139"/>
                  </a:cubicBezTo>
                  <a:cubicBezTo>
                    <a:pt x="220" y="124"/>
                    <a:pt x="220" y="124"/>
                    <a:pt x="220" y="124"/>
                  </a:cubicBezTo>
                  <a:cubicBezTo>
                    <a:pt x="220" y="124"/>
                    <a:pt x="220" y="124"/>
                    <a:pt x="220" y="124"/>
                  </a:cubicBezTo>
                  <a:cubicBezTo>
                    <a:pt x="221" y="123"/>
                    <a:pt x="222" y="123"/>
                    <a:pt x="222" y="122"/>
                  </a:cubicBezTo>
                  <a:cubicBezTo>
                    <a:pt x="223" y="122"/>
                    <a:pt x="223" y="123"/>
                    <a:pt x="223" y="123"/>
                  </a:cubicBezTo>
                  <a:cubicBezTo>
                    <a:pt x="223" y="126"/>
                    <a:pt x="223" y="128"/>
                    <a:pt x="224" y="130"/>
                  </a:cubicBezTo>
                  <a:cubicBezTo>
                    <a:pt x="224" y="131"/>
                    <a:pt x="225" y="132"/>
                    <a:pt x="225" y="133"/>
                  </a:cubicBezTo>
                  <a:close/>
                  <a:moveTo>
                    <a:pt x="281" y="170"/>
                  </a:moveTo>
                  <a:cubicBezTo>
                    <a:pt x="276" y="170"/>
                    <a:pt x="270" y="169"/>
                    <a:pt x="265" y="168"/>
                  </a:cubicBezTo>
                  <a:cubicBezTo>
                    <a:pt x="252" y="164"/>
                    <a:pt x="242" y="155"/>
                    <a:pt x="236" y="141"/>
                  </a:cubicBezTo>
                  <a:cubicBezTo>
                    <a:pt x="232" y="134"/>
                    <a:pt x="230" y="124"/>
                    <a:pt x="230" y="114"/>
                  </a:cubicBezTo>
                  <a:cubicBezTo>
                    <a:pt x="239" y="103"/>
                    <a:pt x="243" y="94"/>
                    <a:pt x="243" y="81"/>
                  </a:cubicBezTo>
                  <a:cubicBezTo>
                    <a:pt x="243" y="76"/>
                    <a:pt x="242" y="72"/>
                    <a:pt x="241" y="68"/>
                  </a:cubicBezTo>
                  <a:cubicBezTo>
                    <a:pt x="250" y="54"/>
                    <a:pt x="264" y="47"/>
                    <a:pt x="281" y="47"/>
                  </a:cubicBezTo>
                  <a:cubicBezTo>
                    <a:pt x="312" y="47"/>
                    <a:pt x="333" y="71"/>
                    <a:pt x="333" y="108"/>
                  </a:cubicBezTo>
                  <a:cubicBezTo>
                    <a:pt x="333" y="146"/>
                    <a:pt x="312" y="170"/>
                    <a:pt x="281" y="1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11">
              <a:extLst>
                <a:ext uri="{FF2B5EF4-FFF2-40B4-BE49-F238E27FC236}">
                  <a16:creationId xmlns:a16="http://schemas.microsoft.com/office/drawing/2014/main" id="{0FA2F5E7-D6DB-4B7C-BE66-62D3F6CF48CA}"/>
                </a:ext>
              </a:extLst>
            </p:cNvPr>
            <p:cNvSpPr>
              <a:spLocks noEditPoints="1"/>
            </p:cNvSpPr>
            <p:nvPr/>
          </p:nvSpPr>
          <p:spPr bwMode="auto">
            <a:xfrm>
              <a:off x="2037" y="2455"/>
              <a:ext cx="370" cy="630"/>
            </a:xfrm>
            <a:custGeom>
              <a:avLst/>
              <a:gdLst>
                <a:gd name="T0" fmla="*/ 24 w 48"/>
                <a:gd name="T1" fmla="*/ 0 h 81"/>
                <a:gd name="T2" fmla="*/ 0 w 48"/>
                <a:gd name="T3" fmla="*/ 40 h 81"/>
                <a:gd name="T4" fmla="*/ 24 w 48"/>
                <a:gd name="T5" fmla="*/ 81 h 81"/>
                <a:gd name="T6" fmla="*/ 48 w 48"/>
                <a:gd name="T7" fmla="*/ 40 h 81"/>
                <a:gd name="T8" fmla="*/ 24 w 48"/>
                <a:gd name="T9" fmla="*/ 0 h 81"/>
                <a:gd name="T10" fmla="*/ 24 w 48"/>
                <a:gd name="T11" fmla="*/ 73 h 81"/>
                <a:gd name="T12" fmla="*/ 8 w 48"/>
                <a:gd name="T13" fmla="*/ 40 h 81"/>
                <a:gd name="T14" fmla="*/ 24 w 48"/>
                <a:gd name="T15" fmla="*/ 8 h 81"/>
                <a:gd name="T16" fmla="*/ 40 w 48"/>
                <a:gd name="T17" fmla="*/ 40 h 81"/>
                <a:gd name="T18" fmla="*/ 24 w 48"/>
                <a:gd name="T19" fmla="*/ 7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81">
                  <a:moveTo>
                    <a:pt x="24" y="0"/>
                  </a:moveTo>
                  <a:cubicBezTo>
                    <a:pt x="13" y="0"/>
                    <a:pt x="0" y="7"/>
                    <a:pt x="0" y="40"/>
                  </a:cubicBezTo>
                  <a:cubicBezTo>
                    <a:pt x="0" y="74"/>
                    <a:pt x="13" y="81"/>
                    <a:pt x="24" y="81"/>
                  </a:cubicBezTo>
                  <a:cubicBezTo>
                    <a:pt x="35" y="81"/>
                    <a:pt x="48" y="74"/>
                    <a:pt x="48" y="40"/>
                  </a:cubicBezTo>
                  <a:cubicBezTo>
                    <a:pt x="48" y="7"/>
                    <a:pt x="35" y="0"/>
                    <a:pt x="24" y="0"/>
                  </a:cubicBezTo>
                  <a:close/>
                  <a:moveTo>
                    <a:pt x="24" y="73"/>
                  </a:moveTo>
                  <a:cubicBezTo>
                    <a:pt x="11" y="73"/>
                    <a:pt x="8" y="55"/>
                    <a:pt x="8" y="40"/>
                  </a:cubicBezTo>
                  <a:cubicBezTo>
                    <a:pt x="8" y="26"/>
                    <a:pt x="11" y="8"/>
                    <a:pt x="24" y="8"/>
                  </a:cubicBezTo>
                  <a:cubicBezTo>
                    <a:pt x="37" y="8"/>
                    <a:pt x="40" y="26"/>
                    <a:pt x="40" y="40"/>
                  </a:cubicBezTo>
                  <a:cubicBezTo>
                    <a:pt x="40" y="55"/>
                    <a:pt x="37" y="73"/>
                    <a:pt x="2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posición de imagen 3">
            <a:extLst>
              <a:ext uri="{FF2B5EF4-FFF2-40B4-BE49-F238E27FC236}">
                <a16:creationId xmlns:a16="http://schemas.microsoft.com/office/drawing/2014/main" id="{5C874634-40D2-4D1F-ABAE-8608FEBFFE6A}"/>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25093" r="21019"/>
          <a:stretch/>
        </p:blipFill>
        <p:spPr>
          <a:xfrm>
            <a:off x="6648450" y="0"/>
            <a:ext cx="5543550" cy="6858000"/>
          </a:xfrm>
        </p:spPr>
      </p:pic>
      <p:sp>
        <p:nvSpPr>
          <p:cNvPr id="61" name="CuadroTexto 60">
            <a:extLst>
              <a:ext uri="{FF2B5EF4-FFF2-40B4-BE49-F238E27FC236}">
                <a16:creationId xmlns:a16="http://schemas.microsoft.com/office/drawing/2014/main" id="{9B55668C-868F-4039-904A-269C725475EF}"/>
              </a:ext>
            </a:extLst>
          </p:cNvPr>
          <p:cNvSpPr txBox="1"/>
          <p:nvPr/>
        </p:nvSpPr>
        <p:spPr>
          <a:xfrm>
            <a:off x="655430" y="378265"/>
            <a:ext cx="5543550" cy="1446550"/>
          </a:xfrm>
          <a:prstGeom prst="rect">
            <a:avLst/>
          </a:prstGeom>
          <a:noFill/>
        </p:spPr>
        <p:txBody>
          <a:bodyPr wrap="square" rtlCol="0">
            <a:spAutoFit/>
          </a:bodyPr>
          <a:lstStyle/>
          <a:p>
            <a:r>
              <a:rPr lang="en-US" sz="4400" dirty="0">
                <a:solidFill>
                  <a:schemeClr val="bg1"/>
                </a:solidFill>
                <a:latin typeface="Aharoni" panose="02010803020104030203" pitchFamily="2" charset="-79"/>
                <a:cs typeface="Aharoni" panose="02010803020104030203" pitchFamily="2" charset="-79"/>
              </a:rPr>
              <a:t>VACUNA CONTRA EL COVID-19  </a:t>
            </a:r>
          </a:p>
        </p:txBody>
      </p:sp>
      <p:sp>
        <p:nvSpPr>
          <p:cNvPr id="62" name="CuadroTexto 61">
            <a:extLst>
              <a:ext uri="{FF2B5EF4-FFF2-40B4-BE49-F238E27FC236}">
                <a16:creationId xmlns:a16="http://schemas.microsoft.com/office/drawing/2014/main" id="{B8D84AE6-DFAB-40D5-B762-50E794BE35B1}"/>
              </a:ext>
            </a:extLst>
          </p:cNvPr>
          <p:cNvSpPr txBox="1"/>
          <p:nvPr/>
        </p:nvSpPr>
        <p:spPr>
          <a:xfrm>
            <a:off x="579086" y="2551136"/>
            <a:ext cx="5259740" cy="1200329"/>
          </a:xfrm>
          <a:prstGeom prst="rect">
            <a:avLst/>
          </a:prstGeom>
          <a:noFill/>
        </p:spPr>
        <p:txBody>
          <a:bodyPr wrap="square" rtlCol="0">
            <a:spAutoFit/>
          </a:bodyPr>
          <a:lstStyle/>
          <a:p>
            <a:r>
              <a:rPr lang="en-US" sz="1800" b="1" dirty="0">
                <a:solidFill>
                  <a:schemeClr val="bg1"/>
                </a:solidFill>
              </a:rPr>
              <a:t>“The Russian government announced the registration of Sputnik V - the first coronavirus vaccine in existence.”</a:t>
            </a:r>
          </a:p>
          <a:p>
            <a:r>
              <a:rPr lang="en-US" sz="1800" b="1" dirty="0">
                <a:solidFill>
                  <a:schemeClr val="bg1"/>
                </a:solidFill>
              </a:rPr>
              <a:t> </a:t>
            </a:r>
            <a:r>
              <a:rPr lang="en-US" sz="1800" b="1" dirty="0">
                <a:solidFill>
                  <a:srgbClr val="7030A0"/>
                </a:solidFill>
              </a:rPr>
              <a:t>www. spoiler.bolavip.com</a:t>
            </a:r>
            <a:endParaRPr lang="en-US" dirty="0">
              <a:solidFill>
                <a:schemeClr val="bg1"/>
              </a:solidFill>
            </a:endParaRPr>
          </a:p>
        </p:txBody>
      </p:sp>
      <p:grpSp>
        <p:nvGrpSpPr>
          <p:cNvPr id="63" name="Group 4">
            <a:extLst>
              <a:ext uri="{FF2B5EF4-FFF2-40B4-BE49-F238E27FC236}">
                <a16:creationId xmlns:a16="http://schemas.microsoft.com/office/drawing/2014/main" id="{ADB09409-6036-41F4-9F11-314A4C2E67DC}"/>
              </a:ext>
            </a:extLst>
          </p:cNvPr>
          <p:cNvGrpSpPr>
            <a:grpSpLocks noChangeAspect="1"/>
          </p:cNvGrpSpPr>
          <p:nvPr/>
        </p:nvGrpSpPr>
        <p:grpSpPr bwMode="auto">
          <a:xfrm>
            <a:off x="2478170" y="4306864"/>
            <a:ext cx="3798091" cy="1997098"/>
            <a:chOff x="51" y="1926"/>
            <a:chExt cx="2634" cy="1385"/>
          </a:xfrm>
          <a:solidFill>
            <a:srgbClr val="A6A6A6">
              <a:alpha val="40000"/>
            </a:srgbClr>
          </a:solidFill>
        </p:grpSpPr>
        <p:sp>
          <p:nvSpPr>
            <p:cNvPr id="64" name="Freeform 10">
              <a:extLst>
                <a:ext uri="{FF2B5EF4-FFF2-40B4-BE49-F238E27FC236}">
                  <a16:creationId xmlns:a16="http://schemas.microsoft.com/office/drawing/2014/main" id="{716F92F6-BFF4-464E-B45D-04AD993F19F5}"/>
                </a:ext>
              </a:extLst>
            </p:cNvPr>
            <p:cNvSpPr>
              <a:spLocks noEditPoints="1"/>
            </p:cNvSpPr>
            <p:nvPr/>
          </p:nvSpPr>
          <p:spPr bwMode="auto">
            <a:xfrm>
              <a:off x="51" y="1926"/>
              <a:ext cx="2634" cy="1385"/>
            </a:xfrm>
            <a:custGeom>
              <a:avLst/>
              <a:gdLst>
                <a:gd name="T0" fmla="*/ 205 w 341"/>
                <a:gd name="T1" fmla="*/ 40 h 178"/>
                <a:gd name="T2" fmla="*/ 58 w 341"/>
                <a:gd name="T3" fmla="*/ 0 h 178"/>
                <a:gd name="T4" fmla="*/ 34 w 341"/>
                <a:gd name="T5" fmla="*/ 50 h 178"/>
                <a:gd name="T6" fmla="*/ 67 w 341"/>
                <a:gd name="T7" fmla="*/ 45 h 178"/>
                <a:gd name="T8" fmla="*/ 9 w 341"/>
                <a:gd name="T9" fmla="*/ 136 h 178"/>
                <a:gd name="T10" fmla="*/ 140 w 341"/>
                <a:gd name="T11" fmla="*/ 147 h 178"/>
                <a:gd name="T12" fmla="*/ 281 w 341"/>
                <a:gd name="T13" fmla="*/ 178 h 178"/>
                <a:gd name="T14" fmla="*/ 17 w 341"/>
                <a:gd name="T15" fmla="*/ 112 h 178"/>
                <a:gd name="T16" fmla="*/ 55 w 341"/>
                <a:gd name="T17" fmla="*/ 29 h 178"/>
                <a:gd name="T18" fmla="*/ 58 w 341"/>
                <a:gd name="T19" fmla="*/ 8 h 178"/>
                <a:gd name="T20" fmla="*/ 103 w 341"/>
                <a:gd name="T21" fmla="*/ 49 h 178"/>
                <a:gd name="T22" fmla="*/ 52 w 341"/>
                <a:gd name="T23" fmla="*/ 108 h 178"/>
                <a:gd name="T24" fmla="*/ 101 w 341"/>
                <a:gd name="T25" fmla="*/ 113 h 178"/>
                <a:gd name="T26" fmla="*/ 107 w 341"/>
                <a:gd name="T27" fmla="*/ 120 h 178"/>
                <a:gd name="T28" fmla="*/ 115 w 341"/>
                <a:gd name="T29" fmla="*/ 128 h 178"/>
                <a:gd name="T30" fmla="*/ 17 w 341"/>
                <a:gd name="T31" fmla="*/ 112 h 178"/>
                <a:gd name="T32" fmla="*/ 190 w 341"/>
                <a:gd name="T33" fmla="*/ 39 h 178"/>
                <a:gd name="T34" fmla="*/ 126 w 341"/>
                <a:gd name="T35" fmla="*/ 69 h 178"/>
                <a:gd name="T36" fmla="*/ 187 w 341"/>
                <a:gd name="T37" fmla="*/ 76 h 178"/>
                <a:gd name="T38" fmla="*/ 159 w 341"/>
                <a:gd name="T39" fmla="*/ 130 h 178"/>
                <a:gd name="T40" fmla="*/ 105 w 341"/>
                <a:gd name="T41" fmla="*/ 102 h 178"/>
                <a:gd name="T42" fmla="*/ 109 w 341"/>
                <a:gd name="T43" fmla="*/ 29 h 178"/>
                <a:gd name="T44" fmla="*/ 150 w 341"/>
                <a:gd name="T45" fmla="*/ 37 h 178"/>
                <a:gd name="T46" fmla="*/ 134 w 341"/>
                <a:gd name="T47" fmla="*/ 68 h 178"/>
                <a:gd name="T48" fmla="*/ 134 w 341"/>
                <a:gd name="T49" fmla="*/ 72 h 178"/>
                <a:gd name="T50" fmla="*/ 91 w 341"/>
                <a:gd name="T51" fmla="*/ 85 h 178"/>
                <a:gd name="T52" fmla="*/ 95 w 341"/>
                <a:gd name="T53" fmla="*/ 99 h 178"/>
                <a:gd name="T54" fmla="*/ 89 w 341"/>
                <a:gd name="T55" fmla="*/ 85 h 178"/>
                <a:gd name="T56" fmla="*/ 194 w 341"/>
                <a:gd name="T57" fmla="*/ 108 h 178"/>
                <a:gd name="T58" fmla="*/ 163 w 341"/>
                <a:gd name="T59" fmla="*/ 79 h 178"/>
                <a:gd name="T60" fmla="*/ 232 w 341"/>
                <a:gd name="T61" fmla="*/ 69 h 178"/>
                <a:gd name="T62" fmla="*/ 223 w 341"/>
                <a:gd name="T63" fmla="*/ 110 h 178"/>
                <a:gd name="T64" fmla="*/ 183 w 341"/>
                <a:gd name="T65" fmla="*/ 147 h 178"/>
                <a:gd name="T66" fmla="*/ 233 w 341"/>
                <a:gd name="T67" fmla="*/ 152 h 178"/>
                <a:gd name="T68" fmla="*/ 238 w 341"/>
                <a:gd name="T69" fmla="*/ 159 h 178"/>
                <a:gd name="T70" fmla="*/ 246 w 341"/>
                <a:gd name="T71" fmla="*/ 167 h 178"/>
                <a:gd name="T72" fmla="*/ 148 w 341"/>
                <a:gd name="T73" fmla="*/ 151 h 178"/>
                <a:gd name="T74" fmla="*/ 227 w 341"/>
                <a:gd name="T75" fmla="*/ 139 h 178"/>
                <a:gd name="T76" fmla="*/ 220 w 341"/>
                <a:gd name="T77" fmla="*/ 124 h 178"/>
                <a:gd name="T78" fmla="*/ 224 w 341"/>
                <a:gd name="T79" fmla="*/ 130 h 178"/>
                <a:gd name="T80" fmla="*/ 265 w 341"/>
                <a:gd name="T81" fmla="*/ 168 h 178"/>
                <a:gd name="T82" fmla="*/ 243 w 341"/>
                <a:gd name="T83" fmla="*/ 81 h 178"/>
                <a:gd name="T84" fmla="*/ 333 w 341"/>
                <a:gd name="T85" fmla="*/ 10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1" h="178">
                  <a:moveTo>
                    <a:pt x="281" y="39"/>
                  </a:moveTo>
                  <a:cubicBezTo>
                    <a:pt x="263" y="39"/>
                    <a:pt x="247" y="46"/>
                    <a:pt x="237" y="60"/>
                  </a:cubicBezTo>
                  <a:cubicBezTo>
                    <a:pt x="230" y="50"/>
                    <a:pt x="219" y="43"/>
                    <a:pt x="205" y="40"/>
                  </a:cubicBezTo>
                  <a:cubicBezTo>
                    <a:pt x="196" y="15"/>
                    <a:pt x="177" y="0"/>
                    <a:pt x="150" y="0"/>
                  </a:cubicBezTo>
                  <a:cubicBezTo>
                    <a:pt x="131" y="0"/>
                    <a:pt x="116" y="7"/>
                    <a:pt x="105" y="21"/>
                  </a:cubicBezTo>
                  <a:cubicBezTo>
                    <a:pt x="96" y="7"/>
                    <a:pt x="79" y="0"/>
                    <a:pt x="58" y="0"/>
                  </a:cubicBezTo>
                  <a:cubicBezTo>
                    <a:pt x="33" y="0"/>
                    <a:pt x="14" y="10"/>
                    <a:pt x="3" y="28"/>
                  </a:cubicBezTo>
                  <a:cubicBezTo>
                    <a:pt x="0" y="31"/>
                    <a:pt x="0" y="31"/>
                    <a:pt x="0" y="31"/>
                  </a:cubicBezTo>
                  <a:cubicBezTo>
                    <a:pt x="34" y="50"/>
                    <a:pt x="34" y="50"/>
                    <a:pt x="34" y="50"/>
                  </a:cubicBezTo>
                  <a:cubicBezTo>
                    <a:pt x="36" y="47"/>
                    <a:pt x="36" y="47"/>
                    <a:pt x="36" y="47"/>
                  </a:cubicBezTo>
                  <a:cubicBezTo>
                    <a:pt x="40" y="40"/>
                    <a:pt x="47" y="37"/>
                    <a:pt x="55" y="37"/>
                  </a:cubicBezTo>
                  <a:cubicBezTo>
                    <a:pt x="67" y="37"/>
                    <a:pt x="67" y="43"/>
                    <a:pt x="67" y="45"/>
                  </a:cubicBezTo>
                  <a:cubicBezTo>
                    <a:pt x="67" y="49"/>
                    <a:pt x="66" y="54"/>
                    <a:pt x="57" y="63"/>
                  </a:cubicBezTo>
                  <a:cubicBezTo>
                    <a:pt x="9" y="108"/>
                    <a:pt x="9" y="108"/>
                    <a:pt x="9" y="108"/>
                  </a:cubicBezTo>
                  <a:cubicBezTo>
                    <a:pt x="9" y="136"/>
                    <a:pt x="9" y="136"/>
                    <a:pt x="9" y="136"/>
                  </a:cubicBezTo>
                  <a:cubicBezTo>
                    <a:pt x="132" y="136"/>
                    <a:pt x="132" y="136"/>
                    <a:pt x="132" y="136"/>
                  </a:cubicBezTo>
                  <a:cubicBezTo>
                    <a:pt x="137" y="138"/>
                    <a:pt x="143" y="139"/>
                    <a:pt x="149" y="139"/>
                  </a:cubicBezTo>
                  <a:cubicBezTo>
                    <a:pt x="140" y="147"/>
                    <a:pt x="140" y="147"/>
                    <a:pt x="140" y="147"/>
                  </a:cubicBezTo>
                  <a:cubicBezTo>
                    <a:pt x="140" y="175"/>
                    <a:pt x="140" y="175"/>
                    <a:pt x="140" y="175"/>
                  </a:cubicBezTo>
                  <a:cubicBezTo>
                    <a:pt x="263" y="175"/>
                    <a:pt x="263" y="175"/>
                    <a:pt x="263" y="175"/>
                  </a:cubicBezTo>
                  <a:cubicBezTo>
                    <a:pt x="269" y="177"/>
                    <a:pt x="275" y="178"/>
                    <a:pt x="281" y="178"/>
                  </a:cubicBezTo>
                  <a:cubicBezTo>
                    <a:pt x="317" y="178"/>
                    <a:pt x="341" y="151"/>
                    <a:pt x="341" y="108"/>
                  </a:cubicBezTo>
                  <a:cubicBezTo>
                    <a:pt x="341" y="66"/>
                    <a:pt x="317" y="39"/>
                    <a:pt x="281" y="39"/>
                  </a:cubicBezTo>
                  <a:close/>
                  <a:moveTo>
                    <a:pt x="17" y="112"/>
                  </a:moveTo>
                  <a:cubicBezTo>
                    <a:pt x="62" y="69"/>
                    <a:pt x="62" y="69"/>
                    <a:pt x="62" y="69"/>
                  </a:cubicBezTo>
                  <a:cubicBezTo>
                    <a:pt x="74" y="58"/>
                    <a:pt x="75" y="51"/>
                    <a:pt x="75" y="45"/>
                  </a:cubicBezTo>
                  <a:cubicBezTo>
                    <a:pt x="75" y="35"/>
                    <a:pt x="68" y="29"/>
                    <a:pt x="55" y="29"/>
                  </a:cubicBezTo>
                  <a:cubicBezTo>
                    <a:pt x="45" y="29"/>
                    <a:pt x="37" y="32"/>
                    <a:pt x="31" y="40"/>
                  </a:cubicBezTo>
                  <a:cubicBezTo>
                    <a:pt x="12" y="29"/>
                    <a:pt x="12" y="29"/>
                    <a:pt x="12" y="29"/>
                  </a:cubicBezTo>
                  <a:cubicBezTo>
                    <a:pt x="22" y="15"/>
                    <a:pt x="38" y="8"/>
                    <a:pt x="58" y="8"/>
                  </a:cubicBezTo>
                  <a:cubicBezTo>
                    <a:pt x="79" y="8"/>
                    <a:pt x="95" y="16"/>
                    <a:pt x="101" y="30"/>
                  </a:cubicBezTo>
                  <a:cubicBezTo>
                    <a:pt x="102" y="33"/>
                    <a:pt x="103" y="38"/>
                    <a:pt x="103" y="42"/>
                  </a:cubicBezTo>
                  <a:cubicBezTo>
                    <a:pt x="103" y="44"/>
                    <a:pt x="103" y="47"/>
                    <a:pt x="103" y="49"/>
                  </a:cubicBezTo>
                  <a:cubicBezTo>
                    <a:pt x="102" y="56"/>
                    <a:pt x="99" y="62"/>
                    <a:pt x="91" y="71"/>
                  </a:cubicBezTo>
                  <a:cubicBezTo>
                    <a:pt x="88" y="74"/>
                    <a:pt x="86" y="77"/>
                    <a:pt x="83" y="79"/>
                  </a:cubicBezTo>
                  <a:cubicBezTo>
                    <a:pt x="52" y="108"/>
                    <a:pt x="52" y="108"/>
                    <a:pt x="52" y="108"/>
                  </a:cubicBezTo>
                  <a:cubicBezTo>
                    <a:pt x="98" y="108"/>
                    <a:pt x="98" y="108"/>
                    <a:pt x="98" y="108"/>
                  </a:cubicBezTo>
                  <a:cubicBezTo>
                    <a:pt x="99" y="108"/>
                    <a:pt x="99" y="109"/>
                    <a:pt x="99" y="109"/>
                  </a:cubicBezTo>
                  <a:cubicBezTo>
                    <a:pt x="100" y="111"/>
                    <a:pt x="100" y="112"/>
                    <a:pt x="101" y="113"/>
                  </a:cubicBezTo>
                  <a:cubicBezTo>
                    <a:pt x="102" y="114"/>
                    <a:pt x="102" y="114"/>
                    <a:pt x="103" y="115"/>
                  </a:cubicBezTo>
                  <a:cubicBezTo>
                    <a:pt x="103" y="116"/>
                    <a:pt x="104" y="117"/>
                    <a:pt x="105" y="118"/>
                  </a:cubicBezTo>
                  <a:cubicBezTo>
                    <a:pt x="105" y="119"/>
                    <a:pt x="106" y="119"/>
                    <a:pt x="107" y="120"/>
                  </a:cubicBezTo>
                  <a:cubicBezTo>
                    <a:pt x="107" y="121"/>
                    <a:pt x="108" y="122"/>
                    <a:pt x="109" y="123"/>
                  </a:cubicBezTo>
                  <a:cubicBezTo>
                    <a:pt x="110" y="123"/>
                    <a:pt x="110" y="124"/>
                    <a:pt x="111" y="124"/>
                  </a:cubicBezTo>
                  <a:cubicBezTo>
                    <a:pt x="112" y="126"/>
                    <a:pt x="113" y="127"/>
                    <a:pt x="115" y="128"/>
                  </a:cubicBezTo>
                  <a:cubicBezTo>
                    <a:pt x="115" y="128"/>
                    <a:pt x="115" y="128"/>
                    <a:pt x="116" y="128"/>
                  </a:cubicBezTo>
                  <a:cubicBezTo>
                    <a:pt x="17" y="128"/>
                    <a:pt x="17" y="128"/>
                    <a:pt x="17" y="128"/>
                  </a:cubicBezTo>
                  <a:lnTo>
                    <a:pt x="17" y="112"/>
                  </a:lnTo>
                  <a:close/>
                  <a:moveTo>
                    <a:pt x="150" y="8"/>
                  </a:moveTo>
                  <a:cubicBezTo>
                    <a:pt x="171" y="8"/>
                    <a:pt x="188" y="19"/>
                    <a:pt x="196" y="39"/>
                  </a:cubicBezTo>
                  <a:cubicBezTo>
                    <a:pt x="194" y="39"/>
                    <a:pt x="192" y="39"/>
                    <a:pt x="190" y="39"/>
                  </a:cubicBezTo>
                  <a:cubicBezTo>
                    <a:pt x="182" y="39"/>
                    <a:pt x="175" y="40"/>
                    <a:pt x="168" y="42"/>
                  </a:cubicBezTo>
                  <a:cubicBezTo>
                    <a:pt x="164" y="32"/>
                    <a:pt x="156" y="29"/>
                    <a:pt x="150" y="29"/>
                  </a:cubicBezTo>
                  <a:cubicBezTo>
                    <a:pt x="139" y="29"/>
                    <a:pt x="126" y="36"/>
                    <a:pt x="126" y="69"/>
                  </a:cubicBezTo>
                  <a:cubicBezTo>
                    <a:pt x="126" y="103"/>
                    <a:pt x="139" y="110"/>
                    <a:pt x="150" y="110"/>
                  </a:cubicBezTo>
                  <a:cubicBezTo>
                    <a:pt x="159" y="110"/>
                    <a:pt x="170" y="104"/>
                    <a:pt x="173" y="80"/>
                  </a:cubicBezTo>
                  <a:cubicBezTo>
                    <a:pt x="177" y="77"/>
                    <a:pt x="181" y="76"/>
                    <a:pt x="187" y="76"/>
                  </a:cubicBezTo>
                  <a:cubicBezTo>
                    <a:pt x="199" y="76"/>
                    <a:pt x="199" y="82"/>
                    <a:pt x="199" y="85"/>
                  </a:cubicBezTo>
                  <a:cubicBezTo>
                    <a:pt x="199" y="88"/>
                    <a:pt x="198" y="93"/>
                    <a:pt x="189" y="102"/>
                  </a:cubicBezTo>
                  <a:cubicBezTo>
                    <a:pt x="159" y="130"/>
                    <a:pt x="159" y="130"/>
                    <a:pt x="159" y="130"/>
                  </a:cubicBezTo>
                  <a:cubicBezTo>
                    <a:pt x="156" y="131"/>
                    <a:pt x="153" y="131"/>
                    <a:pt x="150" y="131"/>
                  </a:cubicBezTo>
                  <a:cubicBezTo>
                    <a:pt x="144" y="131"/>
                    <a:pt x="139" y="130"/>
                    <a:pt x="134" y="128"/>
                  </a:cubicBezTo>
                  <a:cubicBezTo>
                    <a:pt x="121" y="124"/>
                    <a:pt x="111" y="115"/>
                    <a:pt x="105" y="102"/>
                  </a:cubicBezTo>
                  <a:cubicBezTo>
                    <a:pt x="101" y="94"/>
                    <a:pt x="99" y="85"/>
                    <a:pt x="98" y="75"/>
                  </a:cubicBezTo>
                  <a:cubicBezTo>
                    <a:pt x="107" y="64"/>
                    <a:pt x="111" y="54"/>
                    <a:pt x="111" y="42"/>
                  </a:cubicBezTo>
                  <a:cubicBezTo>
                    <a:pt x="111" y="37"/>
                    <a:pt x="110" y="33"/>
                    <a:pt x="109" y="29"/>
                  </a:cubicBezTo>
                  <a:cubicBezTo>
                    <a:pt x="118" y="15"/>
                    <a:pt x="132" y="8"/>
                    <a:pt x="150" y="8"/>
                  </a:cubicBezTo>
                  <a:close/>
                  <a:moveTo>
                    <a:pt x="134" y="68"/>
                  </a:moveTo>
                  <a:cubicBezTo>
                    <a:pt x="134" y="53"/>
                    <a:pt x="137" y="37"/>
                    <a:pt x="150" y="37"/>
                  </a:cubicBezTo>
                  <a:cubicBezTo>
                    <a:pt x="155" y="37"/>
                    <a:pt x="158" y="40"/>
                    <a:pt x="161" y="44"/>
                  </a:cubicBezTo>
                  <a:cubicBezTo>
                    <a:pt x="150" y="49"/>
                    <a:pt x="140" y="57"/>
                    <a:pt x="134" y="67"/>
                  </a:cubicBezTo>
                  <a:lnTo>
                    <a:pt x="134" y="68"/>
                  </a:lnTo>
                  <a:close/>
                  <a:moveTo>
                    <a:pt x="163" y="88"/>
                  </a:moveTo>
                  <a:cubicBezTo>
                    <a:pt x="161" y="96"/>
                    <a:pt x="157" y="102"/>
                    <a:pt x="150" y="102"/>
                  </a:cubicBezTo>
                  <a:cubicBezTo>
                    <a:pt x="137" y="102"/>
                    <a:pt x="134" y="86"/>
                    <a:pt x="134" y="72"/>
                  </a:cubicBezTo>
                  <a:lnTo>
                    <a:pt x="163" y="88"/>
                  </a:lnTo>
                  <a:close/>
                  <a:moveTo>
                    <a:pt x="91" y="83"/>
                  </a:moveTo>
                  <a:cubicBezTo>
                    <a:pt x="91" y="83"/>
                    <a:pt x="91" y="84"/>
                    <a:pt x="91" y="85"/>
                  </a:cubicBezTo>
                  <a:cubicBezTo>
                    <a:pt x="92" y="87"/>
                    <a:pt x="92" y="89"/>
                    <a:pt x="92" y="91"/>
                  </a:cubicBezTo>
                  <a:cubicBezTo>
                    <a:pt x="93" y="92"/>
                    <a:pt x="93" y="93"/>
                    <a:pt x="93" y="94"/>
                  </a:cubicBezTo>
                  <a:cubicBezTo>
                    <a:pt x="94" y="96"/>
                    <a:pt x="94" y="98"/>
                    <a:pt x="95" y="99"/>
                  </a:cubicBezTo>
                  <a:cubicBezTo>
                    <a:pt x="95" y="100"/>
                    <a:pt x="95" y="100"/>
                    <a:pt x="95" y="100"/>
                  </a:cubicBezTo>
                  <a:cubicBezTo>
                    <a:pt x="72" y="100"/>
                    <a:pt x="72" y="100"/>
                    <a:pt x="72" y="100"/>
                  </a:cubicBezTo>
                  <a:cubicBezTo>
                    <a:pt x="89" y="85"/>
                    <a:pt x="89" y="85"/>
                    <a:pt x="89" y="85"/>
                  </a:cubicBezTo>
                  <a:cubicBezTo>
                    <a:pt x="89" y="84"/>
                    <a:pt x="90" y="84"/>
                    <a:pt x="91" y="83"/>
                  </a:cubicBezTo>
                  <a:close/>
                  <a:moveTo>
                    <a:pt x="148" y="151"/>
                  </a:moveTo>
                  <a:cubicBezTo>
                    <a:pt x="194" y="108"/>
                    <a:pt x="194" y="108"/>
                    <a:pt x="194" y="108"/>
                  </a:cubicBezTo>
                  <a:cubicBezTo>
                    <a:pt x="205" y="97"/>
                    <a:pt x="207" y="90"/>
                    <a:pt x="207" y="85"/>
                  </a:cubicBezTo>
                  <a:cubicBezTo>
                    <a:pt x="207" y="74"/>
                    <a:pt x="199" y="68"/>
                    <a:pt x="187" y="68"/>
                  </a:cubicBezTo>
                  <a:cubicBezTo>
                    <a:pt x="177" y="68"/>
                    <a:pt x="169" y="72"/>
                    <a:pt x="163" y="79"/>
                  </a:cubicBezTo>
                  <a:cubicBezTo>
                    <a:pt x="143" y="68"/>
                    <a:pt x="143" y="68"/>
                    <a:pt x="143" y="68"/>
                  </a:cubicBezTo>
                  <a:cubicBezTo>
                    <a:pt x="153" y="54"/>
                    <a:pt x="170" y="47"/>
                    <a:pt x="190" y="47"/>
                  </a:cubicBezTo>
                  <a:cubicBezTo>
                    <a:pt x="211" y="47"/>
                    <a:pt x="227" y="55"/>
                    <a:pt x="232" y="69"/>
                  </a:cubicBezTo>
                  <a:cubicBezTo>
                    <a:pt x="234" y="73"/>
                    <a:pt x="235" y="77"/>
                    <a:pt x="235" y="81"/>
                  </a:cubicBezTo>
                  <a:cubicBezTo>
                    <a:pt x="235" y="83"/>
                    <a:pt x="235" y="86"/>
                    <a:pt x="234" y="88"/>
                  </a:cubicBezTo>
                  <a:cubicBezTo>
                    <a:pt x="233" y="95"/>
                    <a:pt x="230" y="101"/>
                    <a:pt x="223" y="110"/>
                  </a:cubicBezTo>
                  <a:cubicBezTo>
                    <a:pt x="223" y="110"/>
                    <a:pt x="223" y="110"/>
                    <a:pt x="223" y="110"/>
                  </a:cubicBezTo>
                  <a:cubicBezTo>
                    <a:pt x="220" y="113"/>
                    <a:pt x="218" y="116"/>
                    <a:pt x="215" y="118"/>
                  </a:cubicBezTo>
                  <a:cubicBezTo>
                    <a:pt x="183" y="147"/>
                    <a:pt x="183" y="147"/>
                    <a:pt x="183" y="147"/>
                  </a:cubicBezTo>
                  <a:cubicBezTo>
                    <a:pt x="230" y="147"/>
                    <a:pt x="230" y="147"/>
                    <a:pt x="230" y="147"/>
                  </a:cubicBezTo>
                  <a:cubicBezTo>
                    <a:pt x="230" y="148"/>
                    <a:pt x="231" y="148"/>
                    <a:pt x="231" y="148"/>
                  </a:cubicBezTo>
                  <a:cubicBezTo>
                    <a:pt x="231" y="150"/>
                    <a:pt x="232" y="151"/>
                    <a:pt x="233" y="152"/>
                  </a:cubicBezTo>
                  <a:cubicBezTo>
                    <a:pt x="233" y="153"/>
                    <a:pt x="234" y="153"/>
                    <a:pt x="234" y="154"/>
                  </a:cubicBezTo>
                  <a:cubicBezTo>
                    <a:pt x="235" y="155"/>
                    <a:pt x="236" y="156"/>
                    <a:pt x="237" y="157"/>
                  </a:cubicBezTo>
                  <a:cubicBezTo>
                    <a:pt x="237" y="158"/>
                    <a:pt x="238" y="158"/>
                    <a:pt x="238" y="159"/>
                  </a:cubicBezTo>
                  <a:cubicBezTo>
                    <a:pt x="239" y="160"/>
                    <a:pt x="240" y="161"/>
                    <a:pt x="241" y="162"/>
                  </a:cubicBezTo>
                  <a:cubicBezTo>
                    <a:pt x="241" y="162"/>
                    <a:pt x="242" y="163"/>
                    <a:pt x="242" y="164"/>
                  </a:cubicBezTo>
                  <a:cubicBezTo>
                    <a:pt x="244" y="165"/>
                    <a:pt x="245" y="166"/>
                    <a:pt x="246" y="167"/>
                  </a:cubicBezTo>
                  <a:cubicBezTo>
                    <a:pt x="247" y="167"/>
                    <a:pt x="247" y="167"/>
                    <a:pt x="247" y="167"/>
                  </a:cubicBezTo>
                  <a:cubicBezTo>
                    <a:pt x="148" y="167"/>
                    <a:pt x="148" y="167"/>
                    <a:pt x="148" y="167"/>
                  </a:cubicBezTo>
                  <a:lnTo>
                    <a:pt x="148" y="151"/>
                  </a:lnTo>
                  <a:close/>
                  <a:moveTo>
                    <a:pt x="225" y="133"/>
                  </a:moveTo>
                  <a:cubicBezTo>
                    <a:pt x="225" y="135"/>
                    <a:pt x="226" y="137"/>
                    <a:pt x="226" y="138"/>
                  </a:cubicBezTo>
                  <a:cubicBezTo>
                    <a:pt x="226" y="139"/>
                    <a:pt x="226" y="139"/>
                    <a:pt x="227" y="139"/>
                  </a:cubicBezTo>
                  <a:cubicBezTo>
                    <a:pt x="204" y="139"/>
                    <a:pt x="204" y="139"/>
                    <a:pt x="204" y="139"/>
                  </a:cubicBezTo>
                  <a:cubicBezTo>
                    <a:pt x="220" y="124"/>
                    <a:pt x="220" y="124"/>
                    <a:pt x="220" y="124"/>
                  </a:cubicBezTo>
                  <a:cubicBezTo>
                    <a:pt x="220" y="124"/>
                    <a:pt x="220" y="124"/>
                    <a:pt x="220" y="124"/>
                  </a:cubicBezTo>
                  <a:cubicBezTo>
                    <a:pt x="221" y="123"/>
                    <a:pt x="222" y="123"/>
                    <a:pt x="222" y="122"/>
                  </a:cubicBezTo>
                  <a:cubicBezTo>
                    <a:pt x="223" y="122"/>
                    <a:pt x="223" y="123"/>
                    <a:pt x="223" y="123"/>
                  </a:cubicBezTo>
                  <a:cubicBezTo>
                    <a:pt x="223" y="126"/>
                    <a:pt x="223" y="128"/>
                    <a:pt x="224" y="130"/>
                  </a:cubicBezTo>
                  <a:cubicBezTo>
                    <a:pt x="224" y="131"/>
                    <a:pt x="225" y="132"/>
                    <a:pt x="225" y="133"/>
                  </a:cubicBezTo>
                  <a:close/>
                  <a:moveTo>
                    <a:pt x="281" y="170"/>
                  </a:moveTo>
                  <a:cubicBezTo>
                    <a:pt x="276" y="170"/>
                    <a:pt x="270" y="169"/>
                    <a:pt x="265" y="168"/>
                  </a:cubicBezTo>
                  <a:cubicBezTo>
                    <a:pt x="252" y="164"/>
                    <a:pt x="242" y="155"/>
                    <a:pt x="236" y="141"/>
                  </a:cubicBezTo>
                  <a:cubicBezTo>
                    <a:pt x="232" y="134"/>
                    <a:pt x="230" y="124"/>
                    <a:pt x="230" y="114"/>
                  </a:cubicBezTo>
                  <a:cubicBezTo>
                    <a:pt x="239" y="103"/>
                    <a:pt x="243" y="94"/>
                    <a:pt x="243" y="81"/>
                  </a:cubicBezTo>
                  <a:cubicBezTo>
                    <a:pt x="243" y="76"/>
                    <a:pt x="242" y="72"/>
                    <a:pt x="241" y="68"/>
                  </a:cubicBezTo>
                  <a:cubicBezTo>
                    <a:pt x="250" y="54"/>
                    <a:pt x="264" y="47"/>
                    <a:pt x="281" y="47"/>
                  </a:cubicBezTo>
                  <a:cubicBezTo>
                    <a:pt x="312" y="47"/>
                    <a:pt x="333" y="71"/>
                    <a:pt x="333" y="108"/>
                  </a:cubicBezTo>
                  <a:cubicBezTo>
                    <a:pt x="333" y="146"/>
                    <a:pt x="312" y="170"/>
                    <a:pt x="281" y="1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11">
              <a:extLst>
                <a:ext uri="{FF2B5EF4-FFF2-40B4-BE49-F238E27FC236}">
                  <a16:creationId xmlns:a16="http://schemas.microsoft.com/office/drawing/2014/main" id="{E3664B53-188E-4900-95FB-777450BDAD4B}"/>
                </a:ext>
              </a:extLst>
            </p:cNvPr>
            <p:cNvSpPr>
              <a:spLocks noEditPoints="1"/>
            </p:cNvSpPr>
            <p:nvPr/>
          </p:nvSpPr>
          <p:spPr bwMode="auto">
            <a:xfrm>
              <a:off x="2037" y="2455"/>
              <a:ext cx="370" cy="630"/>
            </a:xfrm>
            <a:custGeom>
              <a:avLst/>
              <a:gdLst>
                <a:gd name="T0" fmla="*/ 24 w 48"/>
                <a:gd name="T1" fmla="*/ 0 h 81"/>
                <a:gd name="T2" fmla="*/ 0 w 48"/>
                <a:gd name="T3" fmla="*/ 40 h 81"/>
                <a:gd name="T4" fmla="*/ 24 w 48"/>
                <a:gd name="T5" fmla="*/ 81 h 81"/>
                <a:gd name="T6" fmla="*/ 48 w 48"/>
                <a:gd name="T7" fmla="*/ 40 h 81"/>
                <a:gd name="T8" fmla="*/ 24 w 48"/>
                <a:gd name="T9" fmla="*/ 0 h 81"/>
                <a:gd name="T10" fmla="*/ 24 w 48"/>
                <a:gd name="T11" fmla="*/ 73 h 81"/>
                <a:gd name="T12" fmla="*/ 8 w 48"/>
                <a:gd name="T13" fmla="*/ 40 h 81"/>
                <a:gd name="T14" fmla="*/ 24 w 48"/>
                <a:gd name="T15" fmla="*/ 8 h 81"/>
                <a:gd name="T16" fmla="*/ 40 w 48"/>
                <a:gd name="T17" fmla="*/ 40 h 81"/>
                <a:gd name="T18" fmla="*/ 24 w 48"/>
                <a:gd name="T19" fmla="*/ 7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81">
                  <a:moveTo>
                    <a:pt x="24" y="0"/>
                  </a:moveTo>
                  <a:cubicBezTo>
                    <a:pt x="13" y="0"/>
                    <a:pt x="0" y="7"/>
                    <a:pt x="0" y="40"/>
                  </a:cubicBezTo>
                  <a:cubicBezTo>
                    <a:pt x="0" y="74"/>
                    <a:pt x="13" y="81"/>
                    <a:pt x="24" y="81"/>
                  </a:cubicBezTo>
                  <a:cubicBezTo>
                    <a:pt x="35" y="81"/>
                    <a:pt x="48" y="74"/>
                    <a:pt x="48" y="40"/>
                  </a:cubicBezTo>
                  <a:cubicBezTo>
                    <a:pt x="48" y="7"/>
                    <a:pt x="35" y="0"/>
                    <a:pt x="24" y="0"/>
                  </a:cubicBezTo>
                  <a:close/>
                  <a:moveTo>
                    <a:pt x="24" y="73"/>
                  </a:moveTo>
                  <a:cubicBezTo>
                    <a:pt x="11" y="73"/>
                    <a:pt x="8" y="55"/>
                    <a:pt x="8" y="40"/>
                  </a:cubicBezTo>
                  <a:cubicBezTo>
                    <a:pt x="8" y="26"/>
                    <a:pt x="11" y="8"/>
                    <a:pt x="24" y="8"/>
                  </a:cubicBezTo>
                  <a:cubicBezTo>
                    <a:pt x="37" y="8"/>
                    <a:pt x="40" y="26"/>
                    <a:pt x="40" y="40"/>
                  </a:cubicBezTo>
                  <a:cubicBezTo>
                    <a:pt x="40" y="55"/>
                    <a:pt x="37" y="73"/>
                    <a:pt x="2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6" name="Rectángulo 65">
            <a:extLst>
              <a:ext uri="{FF2B5EF4-FFF2-40B4-BE49-F238E27FC236}">
                <a16:creationId xmlns:a16="http://schemas.microsoft.com/office/drawing/2014/main" id="{5B6B0620-863D-47B3-A717-51EAE63F8A3A}"/>
              </a:ext>
            </a:extLst>
          </p:cNvPr>
          <p:cNvSpPr/>
          <p:nvPr/>
        </p:nvSpPr>
        <p:spPr>
          <a:xfrm rot="5400000">
            <a:off x="2214519" y="-389703"/>
            <a:ext cx="600165" cy="5029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Rectángulo 80">
            <a:extLst>
              <a:ext uri="{FF2B5EF4-FFF2-40B4-BE49-F238E27FC236}">
                <a16:creationId xmlns:a16="http://schemas.microsoft.com/office/drawing/2014/main" id="{F41B597C-56C8-430E-8ECE-4A0AB3459838}"/>
              </a:ext>
            </a:extLst>
          </p:cNvPr>
          <p:cNvSpPr/>
          <p:nvPr/>
        </p:nvSpPr>
        <p:spPr>
          <a:xfrm>
            <a:off x="2793221" y="1387465"/>
            <a:ext cx="6210172" cy="3473914"/>
          </a:xfrm>
          <a:prstGeom prst="rect">
            <a:avLst/>
          </a:prstGeom>
          <a:solidFill>
            <a:srgbClr val="7030A0"/>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4">
            <a:extLst>
              <a:ext uri="{FF2B5EF4-FFF2-40B4-BE49-F238E27FC236}">
                <a16:creationId xmlns:a16="http://schemas.microsoft.com/office/drawing/2014/main" id="{7EC4D481-D79E-48FD-918E-7C09AD319CF1}"/>
              </a:ext>
            </a:extLst>
          </p:cNvPr>
          <p:cNvGrpSpPr>
            <a:grpSpLocks noChangeAspect="1"/>
          </p:cNvGrpSpPr>
          <p:nvPr/>
        </p:nvGrpSpPr>
        <p:grpSpPr bwMode="auto">
          <a:xfrm>
            <a:off x="3089542" y="1862921"/>
            <a:ext cx="5351462" cy="1474787"/>
            <a:chOff x="1975" y="1486"/>
            <a:chExt cx="3371" cy="929"/>
          </a:xfrm>
        </p:grpSpPr>
        <p:sp>
          <p:nvSpPr>
            <p:cNvPr id="83" name="Freeform 5">
              <a:extLst>
                <a:ext uri="{FF2B5EF4-FFF2-40B4-BE49-F238E27FC236}">
                  <a16:creationId xmlns:a16="http://schemas.microsoft.com/office/drawing/2014/main" id="{6D8BB3D2-579F-44FD-B249-DD1E7FA1F0C0}"/>
                </a:ext>
              </a:extLst>
            </p:cNvPr>
            <p:cNvSpPr>
              <a:spLocks/>
            </p:cNvSpPr>
            <p:nvPr/>
          </p:nvSpPr>
          <p:spPr bwMode="auto">
            <a:xfrm>
              <a:off x="1975" y="1589"/>
              <a:ext cx="640" cy="735"/>
            </a:xfrm>
            <a:custGeom>
              <a:avLst/>
              <a:gdLst>
                <a:gd name="T0" fmla="*/ 640 w 640"/>
                <a:gd name="T1" fmla="*/ 0 h 735"/>
                <a:gd name="T2" fmla="*/ 640 w 640"/>
                <a:gd name="T3" fmla="*/ 173 h 735"/>
                <a:gd name="T4" fmla="*/ 428 w 640"/>
                <a:gd name="T5" fmla="*/ 173 h 735"/>
                <a:gd name="T6" fmla="*/ 428 w 640"/>
                <a:gd name="T7" fmla="*/ 735 h 735"/>
                <a:gd name="T8" fmla="*/ 212 w 640"/>
                <a:gd name="T9" fmla="*/ 735 h 735"/>
                <a:gd name="T10" fmla="*/ 212 w 640"/>
                <a:gd name="T11" fmla="*/ 173 h 735"/>
                <a:gd name="T12" fmla="*/ 0 w 640"/>
                <a:gd name="T13" fmla="*/ 173 h 735"/>
                <a:gd name="T14" fmla="*/ 0 w 640"/>
                <a:gd name="T15" fmla="*/ 0 h 735"/>
                <a:gd name="T16" fmla="*/ 640 w 640"/>
                <a:gd name="T17"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0" h="735">
                  <a:moveTo>
                    <a:pt x="640" y="0"/>
                  </a:moveTo>
                  <a:lnTo>
                    <a:pt x="640" y="173"/>
                  </a:lnTo>
                  <a:lnTo>
                    <a:pt x="428" y="173"/>
                  </a:lnTo>
                  <a:lnTo>
                    <a:pt x="428" y="735"/>
                  </a:lnTo>
                  <a:lnTo>
                    <a:pt x="212" y="735"/>
                  </a:lnTo>
                  <a:lnTo>
                    <a:pt x="212" y="173"/>
                  </a:lnTo>
                  <a:lnTo>
                    <a:pt x="0" y="173"/>
                  </a:lnTo>
                  <a:lnTo>
                    <a:pt x="0" y="0"/>
                  </a:lnTo>
                  <a:lnTo>
                    <a:pt x="640" y="0"/>
                  </a:lnTo>
                  <a:close/>
                </a:path>
              </a:pathLst>
            </a:custGeom>
            <a:solidFill>
              <a:srgbClr val="FFFFFF"/>
            </a:solidFill>
            <a:ln w="179388"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4" name="Freeform 6">
              <a:extLst>
                <a:ext uri="{FF2B5EF4-FFF2-40B4-BE49-F238E27FC236}">
                  <a16:creationId xmlns:a16="http://schemas.microsoft.com/office/drawing/2014/main" id="{5B67D396-81D5-4605-84AD-DA401E8E1FC7}"/>
                </a:ext>
              </a:extLst>
            </p:cNvPr>
            <p:cNvSpPr>
              <a:spLocks/>
            </p:cNvSpPr>
            <p:nvPr/>
          </p:nvSpPr>
          <p:spPr bwMode="auto">
            <a:xfrm>
              <a:off x="2468" y="1486"/>
              <a:ext cx="694" cy="735"/>
            </a:xfrm>
            <a:custGeom>
              <a:avLst/>
              <a:gdLst>
                <a:gd name="T0" fmla="*/ 218 w 694"/>
                <a:gd name="T1" fmla="*/ 0 h 735"/>
                <a:gd name="T2" fmla="*/ 218 w 694"/>
                <a:gd name="T3" fmla="*/ 294 h 735"/>
                <a:gd name="T4" fmla="*/ 479 w 694"/>
                <a:gd name="T5" fmla="*/ 294 h 735"/>
                <a:gd name="T6" fmla="*/ 479 w 694"/>
                <a:gd name="T7" fmla="*/ 0 h 735"/>
                <a:gd name="T8" fmla="*/ 694 w 694"/>
                <a:gd name="T9" fmla="*/ 0 h 735"/>
                <a:gd name="T10" fmla="*/ 694 w 694"/>
                <a:gd name="T11" fmla="*/ 735 h 735"/>
                <a:gd name="T12" fmla="*/ 479 w 694"/>
                <a:gd name="T13" fmla="*/ 735 h 735"/>
                <a:gd name="T14" fmla="*/ 479 w 694"/>
                <a:gd name="T15" fmla="*/ 462 h 735"/>
                <a:gd name="T16" fmla="*/ 218 w 694"/>
                <a:gd name="T17" fmla="*/ 462 h 735"/>
                <a:gd name="T18" fmla="*/ 218 w 694"/>
                <a:gd name="T19" fmla="*/ 735 h 735"/>
                <a:gd name="T20" fmla="*/ 0 w 694"/>
                <a:gd name="T21" fmla="*/ 735 h 735"/>
                <a:gd name="T22" fmla="*/ 0 w 694"/>
                <a:gd name="T23" fmla="*/ 0 h 735"/>
                <a:gd name="T24" fmla="*/ 218 w 694"/>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94" h="735">
                  <a:moveTo>
                    <a:pt x="218" y="0"/>
                  </a:moveTo>
                  <a:lnTo>
                    <a:pt x="218" y="294"/>
                  </a:lnTo>
                  <a:lnTo>
                    <a:pt x="479" y="294"/>
                  </a:lnTo>
                  <a:lnTo>
                    <a:pt x="479" y="0"/>
                  </a:lnTo>
                  <a:lnTo>
                    <a:pt x="694" y="0"/>
                  </a:lnTo>
                  <a:lnTo>
                    <a:pt x="694" y="735"/>
                  </a:lnTo>
                  <a:lnTo>
                    <a:pt x="479" y="735"/>
                  </a:lnTo>
                  <a:lnTo>
                    <a:pt x="479" y="462"/>
                  </a:lnTo>
                  <a:lnTo>
                    <a:pt x="218" y="462"/>
                  </a:lnTo>
                  <a:lnTo>
                    <a:pt x="218" y="735"/>
                  </a:lnTo>
                  <a:lnTo>
                    <a:pt x="0" y="735"/>
                  </a:lnTo>
                  <a:lnTo>
                    <a:pt x="0" y="0"/>
                  </a:lnTo>
                  <a:lnTo>
                    <a:pt x="218" y="0"/>
                  </a:lnTo>
                  <a:close/>
                </a:path>
              </a:pathLst>
            </a:custGeom>
            <a:solidFill>
              <a:srgbClr val="FFFFFF"/>
            </a:solidFill>
            <a:ln w="179388"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5" name="Freeform 7">
              <a:extLst>
                <a:ext uri="{FF2B5EF4-FFF2-40B4-BE49-F238E27FC236}">
                  <a16:creationId xmlns:a16="http://schemas.microsoft.com/office/drawing/2014/main" id="{FBD960C5-D005-40E2-87DB-2C04BE8088DC}"/>
                </a:ext>
              </a:extLst>
            </p:cNvPr>
            <p:cNvSpPr>
              <a:spLocks noEditPoints="1"/>
            </p:cNvSpPr>
            <p:nvPr/>
          </p:nvSpPr>
          <p:spPr bwMode="auto">
            <a:xfrm>
              <a:off x="2873" y="1680"/>
              <a:ext cx="836" cy="735"/>
            </a:xfrm>
            <a:custGeom>
              <a:avLst/>
              <a:gdLst>
                <a:gd name="T0" fmla="*/ 564 w 836"/>
                <a:gd name="T1" fmla="*/ 618 h 735"/>
                <a:gd name="T2" fmla="*/ 266 w 836"/>
                <a:gd name="T3" fmla="*/ 618 h 735"/>
                <a:gd name="T4" fmla="*/ 224 w 836"/>
                <a:gd name="T5" fmla="*/ 735 h 735"/>
                <a:gd name="T6" fmla="*/ 0 w 836"/>
                <a:gd name="T7" fmla="*/ 735 h 735"/>
                <a:gd name="T8" fmla="*/ 312 w 836"/>
                <a:gd name="T9" fmla="*/ 0 h 735"/>
                <a:gd name="T10" fmla="*/ 535 w 836"/>
                <a:gd name="T11" fmla="*/ 0 h 735"/>
                <a:gd name="T12" fmla="*/ 836 w 836"/>
                <a:gd name="T13" fmla="*/ 735 h 735"/>
                <a:gd name="T14" fmla="*/ 606 w 836"/>
                <a:gd name="T15" fmla="*/ 735 h 735"/>
                <a:gd name="T16" fmla="*/ 564 w 836"/>
                <a:gd name="T17" fmla="*/ 618 h 735"/>
                <a:gd name="T18" fmla="*/ 504 w 836"/>
                <a:gd name="T19" fmla="*/ 459 h 735"/>
                <a:gd name="T20" fmla="*/ 416 w 836"/>
                <a:gd name="T21" fmla="*/ 216 h 735"/>
                <a:gd name="T22" fmla="*/ 329 w 836"/>
                <a:gd name="T23" fmla="*/ 459 h 735"/>
                <a:gd name="T24" fmla="*/ 504 w 836"/>
                <a:gd name="T25" fmla="*/ 459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6" h="735">
                  <a:moveTo>
                    <a:pt x="564" y="618"/>
                  </a:moveTo>
                  <a:lnTo>
                    <a:pt x="266" y="618"/>
                  </a:lnTo>
                  <a:lnTo>
                    <a:pt x="224" y="735"/>
                  </a:lnTo>
                  <a:lnTo>
                    <a:pt x="0" y="735"/>
                  </a:lnTo>
                  <a:lnTo>
                    <a:pt x="312" y="0"/>
                  </a:lnTo>
                  <a:lnTo>
                    <a:pt x="535" y="0"/>
                  </a:lnTo>
                  <a:lnTo>
                    <a:pt x="836" y="735"/>
                  </a:lnTo>
                  <a:lnTo>
                    <a:pt x="606" y="735"/>
                  </a:lnTo>
                  <a:lnTo>
                    <a:pt x="564" y="618"/>
                  </a:lnTo>
                  <a:close/>
                  <a:moveTo>
                    <a:pt x="504" y="459"/>
                  </a:moveTo>
                  <a:lnTo>
                    <a:pt x="416" y="216"/>
                  </a:lnTo>
                  <a:lnTo>
                    <a:pt x="329" y="459"/>
                  </a:lnTo>
                  <a:lnTo>
                    <a:pt x="504" y="459"/>
                  </a:lnTo>
                  <a:close/>
                </a:path>
              </a:pathLst>
            </a:custGeom>
            <a:solidFill>
              <a:srgbClr val="FFFFFF"/>
            </a:solidFill>
            <a:ln w="179388"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6" name="Freeform 8">
              <a:extLst>
                <a:ext uri="{FF2B5EF4-FFF2-40B4-BE49-F238E27FC236}">
                  <a16:creationId xmlns:a16="http://schemas.microsoft.com/office/drawing/2014/main" id="{1A274A0D-9DF2-44E8-8C95-58CB2A1929B8}"/>
                </a:ext>
              </a:extLst>
            </p:cNvPr>
            <p:cNvSpPr>
              <a:spLocks/>
            </p:cNvSpPr>
            <p:nvPr/>
          </p:nvSpPr>
          <p:spPr bwMode="auto">
            <a:xfrm>
              <a:off x="3544" y="1589"/>
              <a:ext cx="692" cy="732"/>
            </a:xfrm>
            <a:custGeom>
              <a:avLst/>
              <a:gdLst>
                <a:gd name="T0" fmla="*/ 185 w 692"/>
                <a:gd name="T1" fmla="*/ 0 h 732"/>
                <a:gd name="T2" fmla="*/ 496 w 692"/>
                <a:gd name="T3" fmla="*/ 410 h 732"/>
                <a:gd name="T4" fmla="*/ 496 w 692"/>
                <a:gd name="T5" fmla="*/ 0 h 732"/>
                <a:gd name="T6" fmla="*/ 692 w 692"/>
                <a:gd name="T7" fmla="*/ 0 h 732"/>
                <a:gd name="T8" fmla="*/ 692 w 692"/>
                <a:gd name="T9" fmla="*/ 732 h 732"/>
                <a:gd name="T10" fmla="*/ 507 w 692"/>
                <a:gd name="T11" fmla="*/ 732 h 732"/>
                <a:gd name="T12" fmla="*/ 199 w 692"/>
                <a:gd name="T13" fmla="*/ 324 h 732"/>
                <a:gd name="T14" fmla="*/ 199 w 692"/>
                <a:gd name="T15" fmla="*/ 732 h 732"/>
                <a:gd name="T16" fmla="*/ 0 w 692"/>
                <a:gd name="T17" fmla="*/ 732 h 732"/>
                <a:gd name="T18" fmla="*/ 0 w 692"/>
                <a:gd name="T19" fmla="*/ 0 h 732"/>
                <a:gd name="T20" fmla="*/ 185 w 692"/>
                <a:gd name="T21" fmla="*/ 0 h 7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2" h="732">
                  <a:moveTo>
                    <a:pt x="185" y="0"/>
                  </a:moveTo>
                  <a:lnTo>
                    <a:pt x="496" y="410"/>
                  </a:lnTo>
                  <a:lnTo>
                    <a:pt x="496" y="0"/>
                  </a:lnTo>
                  <a:lnTo>
                    <a:pt x="692" y="0"/>
                  </a:lnTo>
                  <a:lnTo>
                    <a:pt x="692" y="732"/>
                  </a:lnTo>
                  <a:lnTo>
                    <a:pt x="507" y="732"/>
                  </a:lnTo>
                  <a:lnTo>
                    <a:pt x="199" y="324"/>
                  </a:lnTo>
                  <a:lnTo>
                    <a:pt x="199" y="732"/>
                  </a:lnTo>
                  <a:lnTo>
                    <a:pt x="0" y="732"/>
                  </a:lnTo>
                  <a:lnTo>
                    <a:pt x="0" y="0"/>
                  </a:lnTo>
                  <a:lnTo>
                    <a:pt x="185" y="0"/>
                  </a:lnTo>
                  <a:close/>
                </a:path>
              </a:pathLst>
            </a:custGeom>
            <a:solidFill>
              <a:srgbClr val="FFFFFF"/>
            </a:solidFill>
            <a:ln w="179388"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7" name="Freeform 9">
              <a:extLst>
                <a:ext uri="{FF2B5EF4-FFF2-40B4-BE49-F238E27FC236}">
                  <a16:creationId xmlns:a16="http://schemas.microsoft.com/office/drawing/2014/main" id="{5C4CDD52-422B-48B7-8380-B744811658DE}"/>
                </a:ext>
              </a:extLst>
            </p:cNvPr>
            <p:cNvSpPr>
              <a:spLocks/>
            </p:cNvSpPr>
            <p:nvPr/>
          </p:nvSpPr>
          <p:spPr bwMode="auto">
            <a:xfrm>
              <a:off x="4162" y="1680"/>
              <a:ext cx="731" cy="735"/>
            </a:xfrm>
            <a:custGeom>
              <a:avLst/>
              <a:gdLst>
                <a:gd name="T0" fmla="*/ 470 w 731"/>
                <a:gd name="T1" fmla="*/ 735 h 735"/>
                <a:gd name="T2" fmla="*/ 300 w 731"/>
                <a:gd name="T3" fmla="*/ 467 h 735"/>
                <a:gd name="T4" fmla="*/ 218 w 731"/>
                <a:gd name="T5" fmla="*/ 558 h 735"/>
                <a:gd name="T6" fmla="*/ 218 w 731"/>
                <a:gd name="T7" fmla="*/ 735 h 735"/>
                <a:gd name="T8" fmla="*/ 0 w 731"/>
                <a:gd name="T9" fmla="*/ 735 h 735"/>
                <a:gd name="T10" fmla="*/ 0 w 731"/>
                <a:gd name="T11" fmla="*/ 0 h 735"/>
                <a:gd name="T12" fmla="*/ 218 w 731"/>
                <a:gd name="T13" fmla="*/ 0 h 735"/>
                <a:gd name="T14" fmla="*/ 218 w 731"/>
                <a:gd name="T15" fmla="*/ 282 h 735"/>
                <a:gd name="T16" fmla="*/ 462 w 731"/>
                <a:gd name="T17" fmla="*/ 0 h 735"/>
                <a:gd name="T18" fmla="*/ 714 w 731"/>
                <a:gd name="T19" fmla="*/ 0 h 735"/>
                <a:gd name="T20" fmla="*/ 448 w 731"/>
                <a:gd name="T21" fmla="*/ 299 h 735"/>
                <a:gd name="T22" fmla="*/ 731 w 731"/>
                <a:gd name="T23" fmla="*/ 735 h 735"/>
                <a:gd name="T24" fmla="*/ 470 w 731"/>
                <a:gd name="T25" fmla="*/ 735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1" h="735">
                  <a:moveTo>
                    <a:pt x="470" y="735"/>
                  </a:moveTo>
                  <a:lnTo>
                    <a:pt x="300" y="467"/>
                  </a:lnTo>
                  <a:lnTo>
                    <a:pt x="218" y="558"/>
                  </a:lnTo>
                  <a:lnTo>
                    <a:pt x="218" y="735"/>
                  </a:lnTo>
                  <a:lnTo>
                    <a:pt x="0" y="735"/>
                  </a:lnTo>
                  <a:lnTo>
                    <a:pt x="0" y="0"/>
                  </a:lnTo>
                  <a:lnTo>
                    <a:pt x="218" y="0"/>
                  </a:lnTo>
                  <a:lnTo>
                    <a:pt x="218" y="282"/>
                  </a:lnTo>
                  <a:lnTo>
                    <a:pt x="462" y="0"/>
                  </a:lnTo>
                  <a:lnTo>
                    <a:pt x="714" y="0"/>
                  </a:lnTo>
                  <a:lnTo>
                    <a:pt x="448" y="299"/>
                  </a:lnTo>
                  <a:lnTo>
                    <a:pt x="731" y="735"/>
                  </a:lnTo>
                  <a:lnTo>
                    <a:pt x="470" y="735"/>
                  </a:lnTo>
                  <a:close/>
                </a:path>
              </a:pathLst>
            </a:custGeom>
            <a:solidFill>
              <a:srgbClr val="FFFFFF"/>
            </a:solidFill>
            <a:ln w="179388"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8" name="Freeform 10">
              <a:extLst>
                <a:ext uri="{FF2B5EF4-FFF2-40B4-BE49-F238E27FC236}">
                  <a16:creationId xmlns:a16="http://schemas.microsoft.com/office/drawing/2014/main" id="{BF095734-7A82-48FC-8F69-94E3615D8CAC}"/>
                </a:ext>
              </a:extLst>
            </p:cNvPr>
            <p:cNvSpPr>
              <a:spLocks/>
            </p:cNvSpPr>
            <p:nvPr/>
          </p:nvSpPr>
          <p:spPr bwMode="auto">
            <a:xfrm>
              <a:off x="4692" y="1523"/>
              <a:ext cx="654" cy="749"/>
            </a:xfrm>
            <a:custGeom>
              <a:avLst/>
              <a:gdLst>
                <a:gd name="T0" fmla="*/ 117 w 231"/>
                <a:gd name="T1" fmla="*/ 60 h 263"/>
                <a:gd name="T2" fmla="*/ 95 w 231"/>
                <a:gd name="T3" fmla="*/ 74 h 263"/>
                <a:gd name="T4" fmla="*/ 230 w 231"/>
                <a:gd name="T5" fmla="*/ 182 h 263"/>
                <a:gd name="T6" fmla="*/ 124 w 231"/>
                <a:gd name="T7" fmla="*/ 263 h 263"/>
                <a:gd name="T8" fmla="*/ 0 w 231"/>
                <a:gd name="T9" fmla="*/ 222 h 263"/>
                <a:gd name="T10" fmla="*/ 28 w 231"/>
                <a:gd name="T11" fmla="*/ 164 h 263"/>
                <a:gd name="T12" fmla="*/ 124 w 231"/>
                <a:gd name="T13" fmla="*/ 204 h 263"/>
                <a:gd name="T14" fmla="*/ 151 w 231"/>
                <a:gd name="T15" fmla="*/ 186 h 263"/>
                <a:gd name="T16" fmla="*/ 16 w 231"/>
                <a:gd name="T17" fmla="*/ 81 h 263"/>
                <a:gd name="T18" fmla="*/ 123 w 231"/>
                <a:gd name="T19" fmla="*/ 0 h 263"/>
                <a:gd name="T20" fmla="*/ 231 w 231"/>
                <a:gd name="T21" fmla="*/ 30 h 263"/>
                <a:gd name="T22" fmla="*/ 202 w 231"/>
                <a:gd name="T23" fmla="*/ 88 h 263"/>
                <a:gd name="T24" fmla="*/ 117 w 231"/>
                <a:gd name="T25" fmla="*/ 60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1" h="263">
                  <a:moveTo>
                    <a:pt x="117" y="60"/>
                  </a:moveTo>
                  <a:cubicBezTo>
                    <a:pt x="104" y="60"/>
                    <a:pt x="95" y="64"/>
                    <a:pt x="95" y="74"/>
                  </a:cubicBezTo>
                  <a:cubicBezTo>
                    <a:pt x="95" y="112"/>
                    <a:pt x="230" y="89"/>
                    <a:pt x="230" y="182"/>
                  </a:cubicBezTo>
                  <a:cubicBezTo>
                    <a:pt x="230" y="237"/>
                    <a:pt x="181" y="263"/>
                    <a:pt x="124" y="263"/>
                  </a:cubicBezTo>
                  <a:cubicBezTo>
                    <a:pt x="80" y="263"/>
                    <a:pt x="32" y="248"/>
                    <a:pt x="0" y="222"/>
                  </a:cubicBezTo>
                  <a:cubicBezTo>
                    <a:pt x="28" y="164"/>
                    <a:pt x="28" y="164"/>
                    <a:pt x="28" y="164"/>
                  </a:cubicBezTo>
                  <a:cubicBezTo>
                    <a:pt x="55" y="187"/>
                    <a:pt x="98" y="204"/>
                    <a:pt x="124" y="204"/>
                  </a:cubicBezTo>
                  <a:cubicBezTo>
                    <a:pt x="141" y="204"/>
                    <a:pt x="151" y="198"/>
                    <a:pt x="151" y="186"/>
                  </a:cubicBezTo>
                  <a:cubicBezTo>
                    <a:pt x="151" y="147"/>
                    <a:pt x="16" y="172"/>
                    <a:pt x="16" y="81"/>
                  </a:cubicBezTo>
                  <a:cubicBezTo>
                    <a:pt x="16" y="31"/>
                    <a:pt x="59" y="0"/>
                    <a:pt x="123" y="0"/>
                  </a:cubicBezTo>
                  <a:cubicBezTo>
                    <a:pt x="162" y="0"/>
                    <a:pt x="203" y="12"/>
                    <a:pt x="231" y="30"/>
                  </a:cubicBezTo>
                  <a:cubicBezTo>
                    <a:pt x="202" y="88"/>
                    <a:pt x="202" y="88"/>
                    <a:pt x="202" y="88"/>
                  </a:cubicBezTo>
                  <a:cubicBezTo>
                    <a:pt x="176" y="73"/>
                    <a:pt x="138" y="60"/>
                    <a:pt x="117" y="60"/>
                  </a:cubicBezTo>
                  <a:close/>
                </a:path>
              </a:pathLst>
            </a:custGeom>
            <a:solidFill>
              <a:srgbClr val="FFFFFF"/>
            </a:solidFill>
            <a:ln w="179388"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9" name="Freeform 11">
              <a:extLst>
                <a:ext uri="{FF2B5EF4-FFF2-40B4-BE49-F238E27FC236}">
                  <a16:creationId xmlns:a16="http://schemas.microsoft.com/office/drawing/2014/main" id="{83491456-F4F6-4138-83AD-1414D8D7A8BB}"/>
                </a:ext>
              </a:extLst>
            </p:cNvPr>
            <p:cNvSpPr>
              <a:spLocks/>
            </p:cNvSpPr>
            <p:nvPr/>
          </p:nvSpPr>
          <p:spPr bwMode="auto">
            <a:xfrm>
              <a:off x="1975" y="1589"/>
              <a:ext cx="640" cy="735"/>
            </a:xfrm>
            <a:custGeom>
              <a:avLst/>
              <a:gdLst>
                <a:gd name="T0" fmla="*/ 640 w 640"/>
                <a:gd name="T1" fmla="*/ 0 h 735"/>
                <a:gd name="T2" fmla="*/ 640 w 640"/>
                <a:gd name="T3" fmla="*/ 173 h 735"/>
                <a:gd name="T4" fmla="*/ 428 w 640"/>
                <a:gd name="T5" fmla="*/ 173 h 735"/>
                <a:gd name="T6" fmla="*/ 428 w 640"/>
                <a:gd name="T7" fmla="*/ 735 h 735"/>
                <a:gd name="T8" fmla="*/ 212 w 640"/>
                <a:gd name="T9" fmla="*/ 735 h 735"/>
                <a:gd name="T10" fmla="*/ 212 w 640"/>
                <a:gd name="T11" fmla="*/ 173 h 735"/>
                <a:gd name="T12" fmla="*/ 0 w 640"/>
                <a:gd name="T13" fmla="*/ 173 h 735"/>
                <a:gd name="T14" fmla="*/ 0 w 640"/>
                <a:gd name="T15" fmla="*/ 0 h 735"/>
                <a:gd name="T16" fmla="*/ 640 w 640"/>
                <a:gd name="T17"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0" h="735">
                  <a:moveTo>
                    <a:pt x="640" y="0"/>
                  </a:moveTo>
                  <a:lnTo>
                    <a:pt x="640" y="173"/>
                  </a:lnTo>
                  <a:lnTo>
                    <a:pt x="428" y="173"/>
                  </a:lnTo>
                  <a:lnTo>
                    <a:pt x="428" y="735"/>
                  </a:lnTo>
                  <a:lnTo>
                    <a:pt x="212" y="735"/>
                  </a:lnTo>
                  <a:lnTo>
                    <a:pt x="212" y="173"/>
                  </a:lnTo>
                  <a:lnTo>
                    <a:pt x="0" y="173"/>
                  </a:lnTo>
                  <a:lnTo>
                    <a:pt x="0" y="0"/>
                  </a:lnTo>
                  <a:lnTo>
                    <a:pt x="640" y="0"/>
                  </a:lnTo>
                  <a:close/>
                </a:path>
              </a:pathLst>
            </a:custGeom>
            <a:solidFill>
              <a:srgbClr val="FFB9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12">
              <a:extLst>
                <a:ext uri="{FF2B5EF4-FFF2-40B4-BE49-F238E27FC236}">
                  <a16:creationId xmlns:a16="http://schemas.microsoft.com/office/drawing/2014/main" id="{C22A5517-8DF0-4B17-A72E-4C4E60063F95}"/>
                </a:ext>
              </a:extLst>
            </p:cNvPr>
            <p:cNvSpPr>
              <a:spLocks/>
            </p:cNvSpPr>
            <p:nvPr/>
          </p:nvSpPr>
          <p:spPr bwMode="auto">
            <a:xfrm>
              <a:off x="2468" y="1486"/>
              <a:ext cx="694" cy="735"/>
            </a:xfrm>
            <a:custGeom>
              <a:avLst/>
              <a:gdLst>
                <a:gd name="T0" fmla="*/ 218 w 694"/>
                <a:gd name="T1" fmla="*/ 0 h 735"/>
                <a:gd name="T2" fmla="*/ 218 w 694"/>
                <a:gd name="T3" fmla="*/ 294 h 735"/>
                <a:gd name="T4" fmla="*/ 479 w 694"/>
                <a:gd name="T5" fmla="*/ 294 h 735"/>
                <a:gd name="T6" fmla="*/ 479 w 694"/>
                <a:gd name="T7" fmla="*/ 0 h 735"/>
                <a:gd name="T8" fmla="*/ 694 w 694"/>
                <a:gd name="T9" fmla="*/ 0 h 735"/>
                <a:gd name="T10" fmla="*/ 694 w 694"/>
                <a:gd name="T11" fmla="*/ 735 h 735"/>
                <a:gd name="T12" fmla="*/ 479 w 694"/>
                <a:gd name="T13" fmla="*/ 735 h 735"/>
                <a:gd name="T14" fmla="*/ 479 w 694"/>
                <a:gd name="T15" fmla="*/ 462 h 735"/>
                <a:gd name="T16" fmla="*/ 218 w 694"/>
                <a:gd name="T17" fmla="*/ 462 h 735"/>
                <a:gd name="T18" fmla="*/ 218 w 694"/>
                <a:gd name="T19" fmla="*/ 735 h 735"/>
                <a:gd name="T20" fmla="*/ 0 w 694"/>
                <a:gd name="T21" fmla="*/ 735 h 735"/>
                <a:gd name="T22" fmla="*/ 0 w 694"/>
                <a:gd name="T23" fmla="*/ 0 h 735"/>
                <a:gd name="T24" fmla="*/ 218 w 694"/>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94" h="735">
                  <a:moveTo>
                    <a:pt x="218" y="0"/>
                  </a:moveTo>
                  <a:lnTo>
                    <a:pt x="218" y="294"/>
                  </a:lnTo>
                  <a:lnTo>
                    <a:pt x="479" y="294"/>
                  </a:lnTo>
                  <a:lnTo>
                    <a:pt x="479" y="0"/>
                  </a:lnTo>
                  <a:lnTo>
                    <a:pt x="694" y="0"/>
                  </a:lnTo>
                  <a:lnTo>
                    <a:pt x="694" y="735"/>
                  </a:lnTo>
                  <a:lnTo>
                    <a:pt x="479" y="735"/>
                  </a:lnTo>
                  <a:lnTo>
                    <a:pt x="479" y="462"/>
                  </a:lnTo>
                  <a:lnTo>
                    <a:pt x="218" y="462"/>
                  </a:lnTo>
                  <a:lnTo>
                    <a:pt x="218" y="735"/>
                  </a:lnTo>
                  <a:lnTo>
                    <a:pt x="0" y="735"/>
                  </a:lnTo>
                  <a:lnTo>
                    <a:pt x="0" y="0"/>
                  </a:lnTo>
                  <a:lnTo>
                    <a:pt x="218" y="0"/>
                  </a:lnTo>
                  <a:close/>
                </a:path>
              </a:pathLst>
            </a:custGeom>
            <a:solidFill>
              <a:srgbClr val="FF63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13">
              <a:extLst>
                <a:ext uri="{FF2B5EF4-FFF2-40B4-BE49-F238E27FC236}">
                  <a16:creationId xmlns:a16="http://schemas.microsoft.com/office/drawing/2014/main" id="{E5594899-26C7-45BC-A576-5A24BBFB0C96}"/>
                </a:ext>
              </a:extLst>
            </p:cNvPr>
            <p:cNvSpPr>
              <a:spLocks noEditPoints="1"/>
            </p:cNvSpPr>
            <p:nvPr/>
          </p:nvSpPr>
          <p:spPr bwMode="auto">
            <a:xfrm>
              <a:off x="2873" y="1680"/>
              <a:ext cx="836" cy="735"/>
            </a:xfrm>
            <a:custGeom>
              <a:avLst/>
              <a:gdLst>
                <a:gd name="T0" fmla="*/ 564 w 836"/>
                <a:gd name="T1" fmla="*/ 618 h 735"/>
                <a:gd name="T2" fmla="*/ 266 w 836"/>
                <a:gd name="T3" fmla="*/ 618 h 735"/>
                <a:gd name="T4" fmla="*/ 224 w 836"/>
                <a:gd name="T5" fmla="*/ 735 h 735"/>
                <a:gd name="T6" fmla="*/ 0 w 836"/>
                <a:gd name="T7" fmla="*/ 735 h 735"/>
                <a:gd name="T8" fmla="*/ 312 w 836"/>
                <a:gd name="T9" fmla="*/ 0 h 735"/>
                <a:gd name="T10" fmla="*/ 535 w 836"/>
                <a:gd name="T11" fmla="*/ 0 h 735"/>
                <a:gd name="T12" fmla="*/ 836 w 836"/>
                <a:gd name="T13" fmla="*/ 735 h 735"/>
                <a:gd name="T14" fmla="*/ 606 w 836"/>
                <a:gd name="T15" fmla="*/ 735 h 735"/>
                <a:gd name="T16" fmla="*/ 564 w 836"/>
                <a:gd name="T17" fmla="*/ 618 h 735"/>
                <a:gd name="T18" fmla="*/ 504 w 836"/>
                <a:gd name="T19" fmla="*/ 459 h 735"/>
                <a:gd name="T20" fmla="*/ 416 w 836"/>
                <a:gd name="T21" fmla="*/ 216 h 735"/>
                <a:gd name="T22" fmla="*/ 329 w 836"/>
                <a:gd name="T23" fmla="*/ 459 h 735"/>
                <a:gd name="T24" fmla="*/ 504 w 836"/>
                <a:gd name="T25" fmla="*/ 459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6" h="735">
                  <a:moveTo>
                    <a:pt x="564" y="618"/>
                  </a:moveTo>
                  <a:lnTo>
                    <a:pt x="266" y="618"/>
                  </a:lnTo>
                  <a:lnTo>
                    <a:pt x="224" y="735"/>
                  </a:lnTo>
                  <a:lnTo>
                    <a:pt x="0" y="735"/>
                  </a:lnTo>
                  <a:lnTo>
                    <a:pt x="312" y="0"/>
                  </a:lnTo>
                  <a:lnTo>
                    <a:pt x="535" y="0"/>
                  </a:lnTo>
                  <a:lnTo>
                    <a:pt x="836" y="735"/>
                  </a:lnTo>
                  <a:lnTo>
                    <a:pt x="606" y="735"/>
                  </a:lnTo>
                  <a:lnTo>
                    <a:pt x="564" y="618"/>
                  </a:lnTo>
                  <a:close/>
                  <a:moveTo>
                    <a:pt x="504" y="459"/>
                  </a:moveTo>
                  <a:lnTo>
                    <a:pt x="416" y="216"/>
                  </a:lnTo>
                  <a:lnTo>
                    <a:pt x="329" y="459"/>
                  </a:lnTo>
                  <a:lnTo>
                    <a:pt x="504" y="459"/>
                  </a:lnTo>
                  <a:close/>
                </a:path>
              </a:pathLst>
            </a:custGeom>
            <a:solidFill>
              <a:srgbClr val="FFB9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14">
              <a:extLst>
                <a:ext uri="{FF2B5EF4-FFF2-40B4-BE49-F238E27FC236}">
                  <a16:creationId xmlns:a16="http://schemas.microsoft.com/office/drawing/2014/main" id="{F550CC59-2CC3-44C6-99F8-E9F3FCF53EA9}"/>
                </a:ext>
              </a:extLst>
            </p:cNvPr>
            <p:cNvSpPr>
              <a:spLocks/>
            </p:cNvSpPr>
            <p:nvPr/>
          </p:nvSpPr>
          <p:spPr bwMode="auto">
            <a:xfrm>
              <a:off x="3544" y="1589"/>
              <a:ext cx="692" cy="732"/>
            </a:xfrm>
            <a:custGeom>
              <a:avLst/>
              <a:gdLst>
                <a:gd name="T0" fmla="*/ 185 w 692"/>
                <a:gd name="T1" fmla="*/ 0 h 732"/>
                <a:gd name="T2" fmla="*/ 496 w 692"/>
                <a:gd name="T3" fmla="*/ 410 h 732"/>
                <a:gd name="T4" fmla="*/ 496 w 692"/>
                <a:gd name="T5" fmla="*/ 0 h 732"/>
                <a:gd name="T6" fmla="*/ 692 w 692"/>
                <a:gd name="T7" fmla="*/ 0 h 732"/>
                <a:gd name="T8" fmla="*/ 692 w 692"/>
                <a:gd name="T9" fmla="*/ 732 h 732"/>
                <a:gd name="T10" fmla="*/ 507 w 692"/>
                <a:gd name="T11" fmla="*/ 732 h 732"/>
                <a:gd name="T12" fmla="*/ 199 w 692"/>
                <a:gd name="T13" fmla="*/ 324 h 732"/>
                <a:gd name="T14" fmla="*/ 199 w 692"/>
                <a:gd name="T15" fmla="*/ 732 h 732"/>
                <a:gd name="T16" fmla="*/ 0 w 692"/>
                <a:gd name="T17" fmla="*/ 732 h 732"/>
                <a:gd name="T18" fmla="*/ 0 w 692"/>
                <a:gd name="T19" fmla="*/ 0 h 732"/>
                <a:gd name="T20" fmla="*/ 185 w 692"/>
                <a:gd name="T21" fmla="*/ 0 h 7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2" h="732">
                  <a:moveTo>
                    <a:pt x="185" y="0"/>
                  </a:moveTo>
                  <a:lnTo>
                    <a:pt x="496" y="410"/>
                  </a:lnTo>
                  <a:lnTo>
                    <a:pt x="496" y="0"/>
                  </a:lnTo>
                  <a:lnTo>
                    <a:pt x="692" y="0"/>
                  </a:lnTo>
                  <a:lnTo>
                    <a:pt x="692" y="732"/>
                  </a:lnTo>
                  <a:lnTo>
                    <a:pt x="507" y="732"/>
                  </a:lnTo>
                  <a:lnTo>
                    <a:pt x="199" y="324"/>
                  </a:lnTo>
                  <a:lnTo>
                    <a:pt x="199" y="732"/>
                  </a:lnTo>
                  <a:lnTo>
                    <a:pt x="0" y="732"/>
                  </a:lnTo>
                  <a:lnTo>
                    <a:pt x="0" y="0"/>
                  </a:lnTo>
                  <a:lnTo>
                    <a:pt x="185" y="0"/>
                  </a:lnTo>
                  <a:close/>
                </a:path>
              </a:pathLst>
            </a:custGeom>
            <a:solidFill>
              <a:srgbClr val="FF63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15">
              <a:extLst>
                <a:ext uri="{FF2B5EF4-FFF2-40B4-BE49-F238E27FC236}">
                  <a16:creationId xmlns:a16="http://schemas.microsoft.com/office/drawing/2014/main" id="{960052FE-8021-4C7F-BE99-CE93307ED611}"/>
                </a:ext>
              </a:extLst>
            </p:cNvPr>
            <p:cNvSpPr>
              <a:spLocks/>
            </p:cNvSpPr>
            <p:nvPr/>
          </p:nvSpPr>
          <p:spPr bwMode="auto">
            <a:xfrm>
              <a:off x="4162" y="1680"/>
              <a:ext cx="731" cy="735"/>
            </a:xfrm>
            <a:custGeom>
              <a:avLst/>
              <a:gdLst>
                <a:gd name="T0" fmla="*/ 470 w 731"/>
                <a:gd name="T1" fmla="*/ 735 h 735"/>
                <a:gd name="T2" fmla="*/ 300 w 731"/>
                <a:gd name="T3" fmla="*/ 467 h 735"/>
                <a:gd name="T4" fmla="*/ 218 w 731"/>
                <a:gd name="T5" fmla="*/ 558 h 735"/>
                <a:gd name="T6" fmla="*/ 218 w 731"/>
                <a:gd name="T7" fmla="*/ 735 h 735"/>
                <a:gd name="T8" fmla="*/ 0 w 731"/>
                <a:gd name="T9" fmla="*/ 735 h 735"/>
                <a:gd name="T10" fmla="*/ 0 w 731"/>
                <a:gd name="T11" fmla="*/ 0 h 735"/>
                <a:gd name="T12" fmla="*/ 218 w 731"/>
                <a:gd name="T13" fmla="*/ 0 h 735"/>
                <a:gd name="T14" fmla="*/ 218 w 731"/>
                <a:gd name="T15" fmla="*/ 282 h 735"/>
                <a:gd name="T16" fmla="*/ 462 w 731"/>
                <a:gd name="T17" fmla="*/ 0 h 735"/>
                <a:gd name="T18" fmla="*/ 714 w 731"/>
                <a:gd name="T19" fmla="*/ 0 h 735"/>
                <a:gd name="T20" fmla="*/ 448 w 731"/>
                <a:gd name="T21" fmla="*/ 299 h 735"/>
                <a:gd name="T22" fmla="*/ 731 w 731"/>
                <a:gd name="T23" fmla="*/ 735 h 735"/>
                <a:gd name="T24" fmla="*/ 470 w 731"/>
                <a:gd name="T25" fmla="*/ 735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1" h="735">
                  <a:moveTo>
                    <a:pt x="470" y="735"/>
                  </a:moveTo>
                  <a:lnTo>
                    <a:pt x="300" y="467"/>
                  </a:lnTo>
                  <a:lnTo>
                    <a:pt x="218" y="558"/>
                  </a:lnTo>
                  <a:lnTo>
                    <a:pt x="218" y="735"/>
                  </a:lnTo>
                  <a:lnTo>
                    <a:pt x="0" y="735"/>
                  </a:lnTo>
                  <a:lnTo>
                    <a:pt x="0" y="0"/>
                  </a:lnTo>
                  <a:lnTo>
                    <a:pt x="218" y="0"/>
                  </a:lnTo>
                  <a:lnTo>
                    <a:pt x="218" y="282"/>
                  </a:lnTo>
                  <a:lnTo>
                    <a:pt x="462" y="0"/>
                  </a:lnTo>
                  <a:lnTo>
                    <a:pt x="714" y="0"/>
                  </a:lnTo>
                  <a:lnTo>
                    <a:pt x="448" y="299"/>
                  </a:lnTo>
                  <a:lnTo>
                    <a:pt x="731" y="735"/>
                  </a:lnTo>
                  <a:lnTo>
                    <a:pt x="470" y="735"/>
                  </a:lnTo>
                  <a:close/>
                </a:path>
              </a:pathLst>
            </a:custGeom>
            <a:solidFill>
              <a:srgbClr val="FFB9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16">
              <a:extLst>
                <a:ext uri="{FF2B5EF4-FFF2-40B4-BE49-F238E27FC236}">
                  <a16:creationId xmlns:a16="http://schemas.microsoft.com/office/drawing/2014/main" id="{16E60470-BA7B-4BD0-9C2E-D4AEDE7A4587}"/>
                </a:ext>
              </a:extLst>
            </p:cNvPr>
            <p:cNvSpPr>
              <a:spLocks/>
            </p:cNvSpPr>
            <p:nvPr/>
          </p:nvSpPr>
          <p:spPr bwMode="auto">
            <a:xfrm>
              <a:off x="4692" y="1523"/>
              <a:ext cx="654" cy="749"/>
            </a:xfrm>
            <a:custGeom>
              <a:avLst/>
              <a:gdLst>
                <a:gd name="T0" fmla="*/ 117 w 231"/>
                <a:gd name="T1" fmla="*/ 60 h 263"/>
                <a:gd name="T2" fmla="*/ 95 w 231"/>
                <a:gd name="T3" fmla="*/ 74 h 263"/>
                <a:gd name="T4" fmla="*/ 230 w 231"/>
                <a:gd name="T5" fmla="*/ 182 h 263"/>
                <a:gd name="T6" fmla="*/ 124 w 231"/>
                <a:gd name="T7" fmla="*/ 263 h 263"/>
                <a:gd name="T8" fmla="*/ 0 w 231"/>
                <a:gd name="T9" fmla="*/ 222 h 263"/>
                <a:gd name="T10" fmla="*/ 28 w 231"/>
                <a:gd name="T11" fmla="*/ 164 h 263"/>
                <a:gd name="T12" fmla="*/ 124 w 231"/>
                <a:gd name="T13" fmla="*/ 204 h 263"/>
                <a:gd name="T14" fmla="*/ 151 w 231"/>
                <a:gd name="T15" fmla="*/ 186 h 263"/>
                <a:gd name="T16" fmla="*/ 16 w 231"/>
                <a:gd name="T17" fmla="*/ 81 h 263"/>
                <a:gd name="T18" fmla="*/ 123 w 231"/>
                <a:gd name="T19" fmla="*/ 0 h 263"/>
                <a:gd name="T20" fmla="*/ 231 w 231"/>
                <a:gd name="T21" fmla="*/ 30 h 263"/>
                <a:gd name="T22" fmla="*/ 202 w 231"/>
                <a:gd name="T23" fmla="*/ 88 h 263"/>
                <a:gd name="T24" fmla="*/ 117 w 231"/>
                <a:gd name="T25" fmla="*/ 60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1" h="263">
                  <a:moveTo>
                    <a:pt x="117" y="60"/>
                  </a:moveTo>
                  <a:cubicBezTo>
                    <a:pt x="104" y="60"/>
                    <a:pt x="95" y="64"/>
                    <a:pt x="95" y="74"/>
                  </a:cubicBezTo>
                  <a:cubicBezTo>
                    <a:pt x="95" y="112"/>
                    <a:pt x="230" y="89"/>
                    <a:pt x="230" y="182"/>
                  </a:cubicBezTo>
                  <a:cubicBezTo>
                    <a:pt x="230" y="237"/>
                    <a:pt x="181" y="263"/>
                    <a:pt x="124" y="263"/>
                  </a:cubicBezTo>
                  <a:cubicBezTo>
                    <a:pt x="80" y="263"/>
                    <a:pt x="32" y="248"/>
                    <a:pt x="0" y="222"/>
                  </a:cubicBezTo>
                  <a:cubicBezTo>
                    <a:pt x="28" y="164"/>
                    <a:pt x="28" y="164"/>
                    <a:pt x="28" y="164"/>
                  </a:cubicBezTo>
                  <a:cubicBezTo>
                    <a:pt x="55" y="187"/>
                    <a:pt x="98" y="204"/>
                    <a:pt x="124" y="204"/>
                  </a:cubicBezTo>
                  <a:cubicBezTo>
                    <a:pt x="141" y="204"/>
                    <a:pt x="151" y="198"/>
                    <a:pt x="151" y="186"/>
                  </a:cubicBezTo>
                  <a:cubicBezTo>
                    <a:pt x="151" y="147"/>
                    <a:pt x="16" y="172"/>
                    <a:pt x="16" y="81"/>
                  </a:cubicBezTo>
                  <a:cubicBezTo>
                    <a:pt x="16" y="31"/>
                    <a:pt x="59" y="0"/>
                    <a:pt x="123" y="0"/>
                  </a:cubicBezTo>
                  <a:cubicBezTo>
                    <a:pt x="162" y="0"/>
                    <a:pt x="203" y="12"/>
                    <a:pt x="231" y="30"/>
                  </a:cubicBezTo>
                  <a:cubicBezTo>
                    <a:pt x="202" y="88"/>
                    <a:pt x="202" y="88"/>
                    <a:pt x="202" y="88"/>
                  </a:cubicBezTo>
                  <a:cubicBezTo>
                    <a:pt x="176" y="73"/>
                    <a:pt x="138" y="60"/>
                    <a:pt x="117" y="60"/>
                  </a:cubicBezTo>
                  <a:close/>
                </a:path>
              </a:pathLst>
            </a:custGeom>
            <a:solidFill>
              <a:srgbClr val="FF635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95" name="Group 110">
            <a:extLst>
              <a:ext uri="{FF2B5EF4-FFF2-40B4-BE49-F238E27FC236}">
                <a16:creationId xmlns:a16="http://schemas.microsoft.com/office/drawing/2014/main" id="{A864F93D-733F-4C11-A759-4C39C377F869}"/>
              </a:ext>
            </a:extLst>
          </p:cNvPr>
          <p:cNvGrpSpPr>
            <a:grpSpLocks noChangeAspect="1"/>
          </p:cNvGrpSpPr>
          <p:nvPr/>
        </p:nvGrpSpPr>
        <p:grpSpPr bwMode="auto">
          <a:xfrm>
            <a:off x="194650" y="172529"/>
            <a:ext cx="11599865" cy="6497637"/>
            <a:chOff x="-1652" y="371"/>
            <a:chExt cx="7307" cy="4093"/>
          </a:xfrm>
        </p:grpSpPr>
        <p:sp>
          <p:nvSpPr>
            <p:cNvPr id="96" name="Freeform 111">
              <a:extLst>
                <a:ext uri="{FF2B5EF4-FFF2-40B4-BE49-F238E27FC236}">
                  <a16:creationId xmlns:a16="http://schemas.microsoft.com/office/drawing/2014/main" id="{28A17EA3-69FB-4403-8248-1E8F120355A3}"/>
                </a:ext>
              </a:extLst>
            </p:cNvPr>
            <p:cNvSpPr>
              <a:spLocks/>
            </p:cNvSpPr>
            <p:nvPr/>
          </p:nvSpPr>
          <p:spPr bwMode="auto">
            <a:xfrm>
              <a:off x="5189" y="2094"/>
              <a:ext cx="174" cy="179"/>
            </a:xfrm>
            <a:custGeom>
              <a:avLst/>
              <a:gdLst>
                <a:gd name="T0" fmla="*/ 3 w 35"/>
                <a:gd name="T1" fmla="*/ 32 h 36"/>
                <a:gd name="T2" fmla="*/ 16 w 35"/>
                <a:gd name="T3" fmla="*/ 32 h 36"/>
                <a:gd name="T4" fmla="*/ 31 w 35"/>
                <a:gd name="T5" fmla="*/ 17 h 36"/>
                <a:gd name="T6" fmla="*/ 31 w 35"/>
                <a:gd name="T7" fmla="*/ 4 h 36"/>
                <a:gd name="T8" fmla="*/ 18 w 35"/>
                <a:gd name="T9" fmla="*/ 4 h 36"/>
                <a:gd name="T10" fmla="*/ 3 w 35"/>
                <a:gd name="T11" fmla="*/ 19 h 36"/>
                <a:gd name="T12" fmla="*/ 3 w 35"/>
                <a:gd name="T13" fmla="*/ 32 h 36"/>
              </a:gdLst>
              <a:ahLst/>
              <a:cxnLst>
                <a:cxn ang="0">
                  <a:pos x="T0" y="T1"/>
                </a:cxn>
                <a:cxn ang="0">
                  <a:pos x="T2" y="T3"/>
                </a:cxn>
                <a:cxn ang="0">
                  <a:pos x="T4" y="T5"/>
                </a:cxn>
                <a:cxn ang="0">
                  <a:pos x="T6" y="T7"/>
                </a:cxn>
                <a:cxn ang="0">
                  <a:pos x="T8" y="T9"/>
                </a:cxn>
                <a:cxn ang="0">
                  <a:pos x="T10" y="T11"/>
                </a:cxn>
                <a:cxn ang="0">
                  <a:pos x="T12" y="T13"/>
                </a:cxn>
              </a:cxnLst>
              <a:rect l="0" t="0" r="r" b="b"/>
              <a:pathLst>
                <a:path w="35" h="36">
                  <a:moveTo>
                    <a:pt x="3" y="32"/>
                  </a:moveTo>
                  <a:cubicBezTo>
                    <a:pt x="7" y="36"/>
                    <a:pt x="12" y="36"/>
                    <a:pt x="16" y="32"/>
                  </a:cubicBezTo>
                  <a:cubicBezTo>
                    <a:pt x="31" y="17"/>
                    <a:pt x="31" y="17"/>
                    <a:pt x="31" y="17"/>
                  </a:cubicBezTo>
                  <a:cubicBezTo>
                    <a:pt x="35" y="13"/>
                    <a:pt x="35" y="7"/>
                    <a:pt x="31" y="4"/>
                  </a:cubicBezTo>
                  <a:cubicBezTo>
                    <a:pt x="28" y="0"/>
                    <a:pt x="22" y="0"/>
                    <a:pt x="18" y="4"/>
                  </a:cubicBezTo>
                  <a:cubicBezTo>
                    <a:pt x="3" y="19"/>
                    <a:pt x="3" y="19"/>
                    <a:pt x="3" y="19"/>
                  </a:cubicBezTo>
                  <a:cubicBezTo>
                    <a:pt x="0" y="23"/>
                    <a:pt x="0" y="29"/>
                    <a:pt x="3" y="32"/>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112">
              <a:extLst>
                <a:ext uri="{FF2B5EF4-FFF2-40B4-BE49-F238E27FC236}">
                  <a16:creationId xmlns:a16="http://schemas.microsoft.com/office/drawing/2014/main" id="{DDFCCAD0-9B35-466B-B0F3-55F827C02197}"/>
                </a:ext>
              </a:extLst>
            </p:cNvPr>
            <p:cNvSpPr>
              <a:spLocks/>
            </p:cNvSpPr>
            <p:nvPr/>
          </p:nvSpPr>
          <p:spPr bwMode="auto">
            <a:xfrm>
              <a:off x="4026" y="3280"/>
              <a:ext cx="972" cy="1102"/>
            </a:xfrm>
            <a:custGeom>
              <a:avLst/>
              <a:gdLst>
                <a:gd name="T0" fmla="*/ 177 w 195"/>
                <a:gd name="T1" fmla="*/ 44 h 221"/>
                <a:gd name="T2" fmla="*/ 164 w 195"/>
                <a:gd name="T3" fmla="*/ 44 h 221"/>
                <a:gd name="T4" fmla="*/ 192 w 195"/>
                <a:gd name="T5" fmla="*/ 16 h 221"/>
                <a:gd name="T6" fmla="*/ 192 w 195"/>
                <a:gd name="T7" fmla="*/ 3 h 221"/>
                <a:gd name="T8" fmla="*/ 179 w 195"/>
                <a:gd name="T9" fmla="*/ 3 h 221"/>
                <a:gd name="T10" fmla="*/ 19 w 195"/>
                <a:gd name="T11" fmla="*/ 164 h 221"/>
                <a:gd name="T12" fmla="*/ 19 w 195"/>
                <a:gd name="T13" fmla="*/ 176 h 221"/>
                <a:gd name="T14" fmla="*/ 32 w 195"/>
                <a:gd name="T15" fmla="*/ 176 h 221"/>
                <a:gd name="T16" fmla="*/ 3 w 195"/>
                <a:gd name="T17" fmla="*/ 205 h 221"/>
                <a:gd name="T18" fmla="*/ 3 w 195"/>
                <a:gd name="T19" fmla="*/ 217 h 221"/>
                <a:gd name="T20" fmla="*/ 16 w 195"/>
                <a:gd name="T21" fmla="*/ 217 h 221"/>
                <a:gd name="T22" fmla="*/ 177 w 195"/>
                <a:gd name="T23" fmla="*/ 57 h 221"/>
                <a:gd name="T24" fmla="*/ 177 w 195"/>
                <a:gd name="T25" fmla="*/ 44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5" h="221">
                  <a:moveTo>
                    <a:pt x="177" y="44"/>
                  </a:moveTo>
                  <a:cubicBezTo>
                    <a:pt x="173" y="40"/>
                    <a:pt x="167" y="40"/>
                    <a:pt x="164" y="44"/>
                  </a:cubicBezTo>
                  <a:cubicBezTo>
                    <a:pt x="192" y="16"/>
                    <a:pt x="192" y="16"/>
                    <a:pt x="192" y="16"/>
                  </a:cubicBezTo>
                  <a:cubicBezTo>
                    <a:pt x="195" y="13"/>
                    <a:pt x="195" y="7"/>
                    <a:pt x="192" y="3"/>
                  </a:cubicBezTo>
                  <a:cubicBezTo>
                    <a:pt x="188" y="0"/>
                    <a:pt x="182" y="0"/>
                    <a:pt x="179" y="3"/>
                  </a:cubicBezTo>
                  <a:cubicBezTo>
                    <a:pt x="19" y="164"/>
                    <a:pt x="19" y="164"/>
                    <a:pt x="19" y="164"/>
                  </a:cubicBezTo>
                  <a:cubicBezTo>
                    <a:pt x="15" y="167"/>
                    <a:pt x="15" y="173"/>
                    <a:pt x="19" y="176"/>
                  </a:cubicBezTo>
                  <a:cubicBezTo>
                    <a:pt x="22" y="180"/>
                    <a:pt x="28" y="180"/>
                    <a:pt x="32" y="176"/>
                  </a:cubicBezTo>
                  <a:cubicBezTo>
                    <a:pt x="3" y="205"/>
                    <a:pt x="3" y="205"/>
                    <a:pt x="3" y="205"/>
                  </a:cubicBezTo>
                  <a:cubicBezTo>
                    <a:pt x="0" y="208"/>
                    <a:pt x="0" y="214"/>
                    <a:pt x="3" y="217"/>
                  </a:cubicBezTo>
                  <a:cubicBezTo>
                    <a:pt x="7" y="221"/>
                    <a:pt x="13" y="221"/>
                    <a:pt x="16" y="217"/>
                  </a:cubicBezTo>
                  <a:cubicBezTo>
                    <a:pt x="177" y="57"/>
                    <a:pt x="177" y="57"/>
                    <a:pt x="177" y="57"/>
                  </a:cubicBezTo>
                  <a:cubicBezTo>
                    <a:pt x="180" y="53"/>
                    <a:pt x="180" y="47"/>
                    <a:pt x="177" y="44"/>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113">
              <a:extLst>
                <a:ext uri="{FF2B5EF4-FFF2-40B4-BE49-F238E27FC236}">
                  <a16:creationId xmlns:a16="http://schemas.microsoft.com/office/drawing/2014/main" id="{D054CF55-E4A7-49BE-85EA-BA128546497A}"/>
                </a:ext>
              </a:extLst>
            </p:cNvPr>
            <p:cNvSpPr>
              <a:spLocks/>
            </p:cNvSpPr>
            <p:nvPr/>
          </p:nvSpPr>
          <p:spPr bwMode="auto">
            <a:xfrm>
              <a:off x="1202" y="3584"/>
              <a:ext cx="175" cy="175"/>
            </a:xfrm>
            <a:custGeom>
              <a:avLst/>
              <a:gdLst>
                <a:gd name="T0" fmla="*/ 31 w 35"/>
                <a:gd name="T1" fmla="*/ 4 h 35"/>
                <a:gd name="T2" fmla="*/ 19 w 35"/>
                <a:gd name="T3" fmla="*/ 4 h 35"/>
                <a:gd name="T4" fmla="*/ 3 w 35"/>
                <a:gd name="T5" fmla="*/ 19 h 35"/>
                <a:gd name="T6" fmla="*/ 3 w 35"/>
                <a:gd name="T7" fmla="*/ 32 h 35"/>
                <a:gd name="T8" fmla="*/ 16 w 35"/>
                <a:gd name="T9" fmla="*/ 32 h 35"/>
                <a:gd name="T10" fmla="*/ 31 w 35"/>
                <a:gd name="T11" fmla="*/ 17 h 35"/>
                <a:gd name="T12" fmla="*/ 31 w 35"/>
                <a:gd name="T13" fmla="*/ 4 h 35"/>
              </a:gdLst>
              <a:ahLst/>
              <a:cxnLst>
                <a:cxn ang="0">
                  <a:pos x="T0" y="T1"/>
                </a:cxn>
                <a:cxn ang="0">
                  <a:pos x="T2" y="T3"/>
                </a:cxn>
                <a:cxn ang="0">
                  <a:pos x="T4" y="T5"/>
                </a:cxn>
                <a:cxn ang="0">
                  <a:pos x="T6" y="T7"/>
                </a:cxn>
                <a:cxn ang="0">
                  <a:pos x="T8" y="T9"/>
                </a:cxn>
                <a:cxn ang="0">
                  <a:pos x="T10" y="T11"/>
                </a:cxn>
                <a:cxn ang="0">
                  <a:pos x="T12" y="T13"/>
                </a:cxn>
              </a:cxnLst>
              <a:rect l="0" t="0" r="r" b="b"/>
              <a:pathLst>
                <a:path w="35" h="35">
                  <a:moveTo>
                    <a:pt x="31" y="4"/>
                  </a:moveTo>
                  <a:cubicBezTo>
                    <a:pt x="28" y="0"/>
                    <a:pt x="22" y="0"/>
                    <a:pt x="19" y="4"/>
                  </a:cubicBezTo>
                  <a:cubicBezTo>
                    <a:pt x="3" y="19"/>
                    <a:pt x="3" y="19"/>
                    <a:pt x="3" y="19"/>
                  </a:cubicBezTo>
                  <a:cubicBezTo>
                    <a:pt x="0" y="23"/>
                    <a:pt x="0" y="28"/>
                    <a:pt x="3" y="32"/>
                  </a:cubicBezTo>
                  <a:cubicBezTo>
                    <a:pt x="7" y="35"/>
                    <a:pt x="12" y="35"/>
                    <a:pt x="16" y="32"/>
                  </a:cubicBezTo>
                  <a:cubicBezTo>
                    <a:pt x="31" y="17"/>
                    <a:pt x="31" y="17"/>
                    <a:pt x="31" y="17"/>
                  </a:cubicBezTo>
                  <a:cubicBezTo>
                    <a:pt x="35" y="13"/>
                    <a:pt x="35" y="7"/>
                    <a:pt x="31" y="4"/>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114">
              <a:extLst>
                <a:ext uri="{FF2B5EF4-FFF2-40B4-BE49-F238E27FC236}">
                  <a16:creationId xmlns:a16="http://schemas.microsoft.com/office/drawing/2014/main" id="{50A4275C-233F-481E-BBCD-3E0E6B11B692}"/>
                </a:ext>
              </a:extLst>
            </p:cNvPr>
            <p:cNvSpPr>
              <a:spLocks/>
            </p:cNvSpPr>
            <p:nvPr/>
          </p:nvSpPr>
          <p:spPr bwMode="auto">
            <a:xfrm>
              <a:off x="1837" y="371"/>
              <a:ext cx="977" cy="1102"/>
            </a:xfrm>
            <a:custGeom>
              <a:avLst/>
              <a:gdLst>
                <a:gd name="T0" fmla="*/ 19 w 196"/>
                <a:gd name="T1" fmla="*/ 177 h 221"/>
                <a:gd name="T2" fmla="*/ 31 w 196"/>
                <a:gd name="T3" fmla="*/ 177 h 221"/>
                <a:gd name="T4" fmla="*/ 4 w 196"/>
                <a:gd name="T5" fmla="*/ 205 h 221"/>
                <a:gd name="T6" fmla="*/ 4 w 196"/>
                <a:gd name="T7" fmla="*/ 217 h 221"/>
                <a:gd name="T8" fmla="*/ 16 w 196"/>
                <a:gd name="T9" fmla="*/ 217 h 221"/>
                <a:gd name="T10" fmla="*/ 176 w 196"/>
                <a:gd name="T11" fmla="*/ 57 h 221"/>
                <a:gd name="T12" fmla="*/ 176 w 196"/>
                <a:gd name="T13" fmla="*/ 45 h 221"/>
                <a:gd name="T14" fmla="*/ 164 w 196"/>
                <a:gd name="T15" fmla="*/ 45 h 221"/>
                <a:gd name="T16" fmla="*/ 192 w 196"/>
                <a:gd name="T17" fmla="*/ 16 h 221"/>
                <a:gd name="T18" fmla="*/ 192 w 196"/>
                <a:gd name="T19" fmla="*/ 4 h 221"/>
                <a:gd name="T20" fmla="*/ 179 w 196"/>
                <a:gd name="T21" fmla="*/ 4 h 221"/>
                <a:gd name="T22" fmla="*/ 19 w 196"/>
                <a:gd name="T23" fmla="*/ 164 h 221"/>
                <a:gd name="T24" fmla="*/ 19 w 196"/>
                <a:gd name="T25" fmla="*/ 177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6" h="221">
                  <a:moveTo>
                    <a:pt x="19" y="177"/>
                  </a:moveTo>
                  <a:cubicBezTo>
                    <a:pt x="22" y="180"/>
                    <a:pt x="28" y="180"/>
                    <a:pt x="31" y="177"/>
                  </a:cubicBezTo>
                  <a:cubicBezTo>
                    <a:pt x="4" y="205"/>
                    <a:pt x="4" y="205"/>
                    <a:pt x="4" y="205"/>
                  </a:cubicBezTo>
                  <a:cubicBezTo>
                    <a:pt x="0" y="208"/>
                    <a:pt x="0" y="214"/>
                    <a:pt x="4" y="217"/>
                  </a:cubicBezTo>
                  <a:cubicBezTo>
                    <a:pt x="7" y="221"/>
                    <a:pt x="13" y="221"/>
                    <a:pt x="16" y="217"/>
                  </a:cubicBezTo>
                  <a:cubicBezTo>
                    <a:pt x="176" y="57"/>
                    <a:pt x="176" y="57"/>
                    <a:pt x="176" y="57"/>
                  </a:cubicBezTo>
                  <a:cubicBezTo>
                    <a:pt x="180" y="54"/>
                    <a:pt x="180" y="48"/>
                    <a:pt x="176" y="45"/>
                  </a:cubicBezTo>
                  <a:cubicBezTo>
                    <a:pt x="173" y="41"/>
                    <a:pt x="167" y="41"/>
                    <a:pt x="164" y="45"/>
                  </a:cubicBezTo>
                  <a:cubicBezTo>
                    <a:pt x="192" y="16"/>
                    <a:pt x="192" y="16"/>
                    <a:pt x="192" y="16"/>
                  </a:cubicBezTo>
                  <a:cubicBezTo>
                    <a:pt x="196" y="13"/>
                    <a:pt x="196" y="7"/>
                    <a:pt x="192" y="4"/>
                  </a:cubicBezTo>
                  <a:cubicBezTo>
                    <a:pt x="189" y="0"/>
                    <a:pt x="183" y="0"/>
                    <a:pt x="179" y="4"/>
                  </a:cubicBezTo>
                  <a:cubicBezTo>
                    <a:pt x="19" y="164"/>
                    <a:pt x="19" y="164"/>
                    <a:pt x="19" y="164"/>
                  </a:cubicBezTo>
                  <a:cubicBezTo>
                    <a:pt x="15" y="168"/>
                    <a:pt x="15" y="173"/>
                    <a:pt x="19" y="177"/>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115">
              <a:extLst>
                <a:ext uri="{FF2B5EF4-FFF2-40B4-BE49-F238E27FC236}">
                  <a16:creationId xmlns:a16="http://schemas.microsoft.com/office/drawing/2014/main" id="{CC4F86C0-50D7-4C7B-A42D-D2FD7FB5A6BF}"/>
                </a:ext>
              </a:extLst>
            </p:cNvPr>
            <p:cNvSpPr>
              <a:spLocks/>
            </p:cNvSpPr>
            <p:nvPr/>
          </p:nvSpPr>
          <p:spPr bwMode="auto">
            <a:xfrm>
              <a:off x="-1226" y="1196"/>
              <a:ext cx="977" cy="1097"/>
            </a:xfrm>
            <a:custGeom>
              <a:avLst/>
              <a:gdLst>
                <a:gd name="T0" fmla="*/ 19 w 196"/>
                <a:gd name="T1" fmla="*/ 176 h 220"/>
                <a:gd name="T2" fmla="*/ 32 w 196"/>
                <a:gd name="T3" fmla="*/ 176 h 220"/>
                <a:gd name="T4" fmla="*/ 4 w 196"/>
                <a:gd name="T5" fmla="*/ 204 h 220"/>
                <a:gd name="T6" fmla="*/ 4 w 196"/>
                <a:gd name="T7" fmla="*/ 217 h 220"/>
                <a:gd name="T8" fmla="*/ 17 w 196"/>
                <a:gd name="T9" fmla="*/ 217 h 220"/>
                <a:gd name="T10" fmla="*/ 177 w 196"/>
                <a:gd name="T11" fmla="*/ 57 h 220"/>
                <a:gd name="T12" fmla="*/ 177 w 196"/>
                <a:gd name="T13" fmla="*/ 44 h 220"/>
                <a:gd name="T14" fmla="*/ 164 w 196"/>
                <a:gd name="T15" fmla="*/ 44 h 220"/>
                <a:gd name="T16" fmla="*/ 192 w 196"/>
                <a:gd name="T17" fmla="*/ 16 h 220"/>
                <a:gd name="T18" fmla="*/ 192 w 196"/>
                <a:gd name="T19" fmla="*/ 3 h 220"/>
                <a:gd name="T20" fmla="*/ 179 w 196"/>
                <a:gd name="T21" fmla="*/ 3 h 220"/>
                <a:gd name="T22" fmla="*/ 19 w 196"/>
                <a:gd name="T23" fmla="*/ 164 h 220"/>
                <a:gd name="T24" fmla="*/ 19 w 196"/>
                <a:gd name="T25" fmla="*/ 176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6" h="220">
                  <a:moveTo>
                    <a:pt x="19" y="176"/>
                  </a:moveTo>
                  <a:cubicBezTo>
                    <a:pt x="22" y="180"/>
                    <a:pt x="28" y="180"/>
                    <a:pt x="32" y="176"/>
                  </a:cubicBezTo>
                  <a:cubicBezTo>
                    <a:pt x="4" y="204"/>
                    <a:pt x="4" y="204"/>
                    <a:pt x="4" y="204"/>
                  </a:cubicBezTo>
                  <a:cubicBezTo>
                    <a:pt x="0" y="208"/>
                    <a:pt x="0" y="213"/>
                    <a:pt x="4" y="217"/>
                  </a:cubicBezTo>
                  <a:cubicBezTo>
                    <a:pt x="7" y="220"/>
                    <a:pt x="13" y="220"/>
                    <a:pt x="17" y="217"/>
                  </a:cubicBezTo>
                  <a:cubicBezTo>
                    <a:pt x="177" y="57"/>
                    <a:pt x="177" y="57"/>
                    <a:pt x="177" y="57"/>
                  </a:cubicBezTo>
                  <a:cubicBezTo>
                    <a:pt x="180" y="53"/>
                    <a:pt x="180" y="48"/>
                    <a:pt x="177" y="44"/>
                  </a:cubicBezTo>
                  <a:cubicBezTo>
                    <a:pt x="173" y="41"/>
                    <a:pt x="167" y="41"/>
                    <a:pt x="164" y="44"/>
                  </a:cubicBezTo>
                  <a:cubicBezTo>
                    <a:pt x="192" y="16"/>
                    <a:pt x="192" y="16"/>
                    <a:pt x="192" y="16"/>
                  </a:cubicBezTo>
                  <a:cubicBezTo>
                    <a:pt x="196" y="12"/>
                    <a:pt x="196" y="7"/>
                    <a:pt x="192" y="3"/>
                  </a:cubicBezTo>
                  <a:cubicBezTo>
                    <a:pt x="189" y="0"/>
                    <a:pt x="183" y="0"/>
                    <a:pt x="179" y="3"/>
                  </a:cubicBezTo>
                  <a:cubicBezTo>
                    <a:pt x="19" y="164"/>
                    <a:pt x="19" y="164"/>
                    <a:pt x="19" y="164"/>
                  </a:cubicBezTo>
                  <a:cubicBezTo>
                    <a:pt x="15" y="167"/>
                    <a:pt x="15" y="173"/>
                    <a:pt x="19" y="176"/>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01" name="Freeform 116">
              <a:extLst>
                <a:ext uri="{FF2B5EF4-FFF2-40B4-BE49-F238E27FC236}">
                  <a16:creationId xmlns:a16="http://schemas.microsoft.com/office/drawing/2014/main" id="{F1115D8B-97B3-4187-A8CD-63E1F1482149}"/>
                </a:ext>
              </a:extLst>
            </p:cNvPr>
            <p:cNvSpPr>
              <a:spLocks/>
            </p:cNvSpPr>
            <p:nvPr/>
          </p:nvSpPr>
          <p:spPr bwMode="auto">
            <a:xfrm>
              <a:off x="5093" y="922"/>
              <a:ext cx="174" cy="175"/>
            </a:xfrm>
            <a:custGeom>
              <a:avLst/>
              <a:gdLst>
                <a:gd name="T0" fmla="*/ 31 w 35"/>
                <a:gd name="T1" fmla="*/ 4 h 35"/>
                <a:gd name="T2" fmla="*/ 19 w 35"/>
                <a:gd name="T3" fmla="*/ 4 h 35"/>
                <a:gd name="T4" fmla="*/ 3 w 35"/>
                <a:gd name="T5" fmla="*/ 19 h 35"/>
                <a:gd name="T6" fmla="*/ 3 w 35"/>
                <a:gd name="T7" fmla="*/ 32 h 35"/>
                <a:gd name="T8" fmla="*/ 16 w 35"/>
                <a:gd name="T9" fmla="*/ 32 h 35"/>
                <a:gd name="T10" fmla="*/ 31 w 35"/>
                <a:gd name="T11" fmla="*/ 16 h 35"/>
                <a:gd name="T12" fmla="*/ 31 w 35"/>
                <a:gd name="T13" fmla="*/ 4 h 35"/>
              </a:gdLst>
              <a:ahLst/>
              <a:cxnLst>
                <a:cxn ang="0">
                  <a:pos x="T0" y="T1"/>
                </a:cxn>
                <a:cxn ang="0">
                  <a:pos x="T2" y="T3"/>
                </a:cxn>
                <a:cxn ang="0">
                  <a:pos x="T4" y="T5"/>
                </a:cxn>
                <a:cxn ang="0">
                  <a:pos x="T6" y="T7"/>
                </a:cxn>
                <a:cxn ang="0">
                  <a:pos x="T8" y="T9"/>
                </a:cxn>
                <a:cxn ang="0">
                  <a:pos x="T10" y="T11"/>
                </a:cxn>
                <a:cxn ang="0">
                  <a:pos x="T12" y="T13"/>
                </a:cxn>
              </a:cxnLst>
              <a:rect l="0" t="0" r="r" b="b"/>
              <a:pathLst>
                <a:path w="35" h="35">
                  <a:moveTo>
                    <a:pt x="31" y="4"/>
                  </a:moveTo>
                  <a:cubicBezTo>
                    <a:pt x="28" y="0"/>
                    <a:pt x="22" y="0"/>
                    <a:pt x="19" y="4"/>
                  </a:cubicBezTo>
                  <a:cubicBezTo>
                    <a:pt x="3" y="19"/>
                    <a:pt x="3" y="19"/>
                    <a:pt x="3" y="19"/>
                  </a:cubicBezTo>
                  <a:cubicBezTo>
                    <a:pt x="0" y="22"/>
                    <a:pt x="0" y="28"/>
                    <a:pt x="3" y="32"/>
                  </a:cubicBezTo>
                  <a:cubicBezTo>
                    <a:pt x="7" y="35"/>
                    <a:pt x="12" y="35"/>
                    <a:pt x="16" y="32"/>
                  </a:cubicBezTo>
                  <a:cubicBezTo>
                    <a:pt x="31" y="16"/>
                    <a:pt x="31" y="16"/>
                    <a:pt x="31" y="16"/>
                  </a:cubicBezTo>
                  <a:cubicBezTo>
                    <a:pt x="35" y="13"/>
                    <a:pt x="35" y="7"/>
                    <a:pt x="31" y="4"/>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117">
              <a:extLst>
                <a:ext uri="{FF2B5EF4-FFF2-40B4-BE49-F238E27FC236}">
                  <a16:creationId xmlns:a16="http://schemas.microsoft.com/office/drawing/2014/main" id="{03484EE3-888C-466C-9BDF-220CA467BB41}"/>
                </a:ext>
              </a:extLst>
            </p:cNvPr>
            <p:cNvSpPr>
              <a:spLocks/>
            </p:cNvSpPr>
            <p:nvPr/>
          </p:nvSpPr>
          <p:spPr bwMode="auto">
            <a:xfrm>
              <a:off x="3654" y="576"/>
              <a:ext cx="977" cy="1102"/>
            </a:xfrm>
            <a:custGeom>
              <a:avLst/>
              <a:gdLst>
                <a:gd name="T0" fmla="*/ 19 w 196"/>
                <a:gd name="T1" fmla="*/ 177 h 221"/>
                <a:gd name="T2" fmla="*/ 31 w 196"/>
                <a:gd name="T3" fmla="*/ 177 h 221"/>
                <a:gd name="T4" fmla="*/ 4 w 196"/>
                <a:gd name="T5" fmla="*/ 204 h 221"/>
                <a:gd name="T6" fmla="*/ 4 w 196"/>
                <a:gd name="T7" fmla="*/ 217 h 221"/>
                <a:gd name="T8" fmla="*/ 16 w 196"/>
                <a:gd name="T9" fmla="*/ 217 h 221"/>
                <a:gd name="T10" fmla="*/ 176 w 196"/>
                <a:gd name="T11" fmla="*/ 57 h 221"/>
                <a:gd name="T12" fmla="*/ 176 w 196"/>
                <a:gd name="T13" fmla="*/ 44 h 221"/>
                <a:gd name="T14" fmla="*/ 164 w 196"/>
                <a:gd name="T15" fmla="*/ 44 h 221"/>
                <a:gd name="T16" fmla="*/ 192 w 196"/>
                <a:gd name="T17" fmla="*/ 16 h 221"/>
                <a:gd name="T18" fmla="*/ 192 w 196"/>
                <a:gd name="T19" fmla="*/ 3 h 221"/>
                <a:gd name="T20" fmla="*/ 179 w 196"/>
                <a:gd name="T21" fmla="*/ 3 h 221"/>
                <a:gd name="T22" fmla="*/ 19 w 196"/>
                <a:gd name="T23" fmla="*/ 164 h 221"/>
                <a:gd name="T24" fmla="*/ 19 w 196"/>
                <a:gd name="T25" fmla="*/ 177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6" h="221">
                  <a:moveTo>
                    <a:pt x="19" y="177"/>
                  </a:moveTo>
                  <a:cubicBezTo>
                    <a:pt x="22" y="180"/>
                    <a:pt x="28" y="180"/>
                    <a:pt x="31" y="177"/>
                  </a:cubicBezTo>
                  <a:cubicBezTo>
                    <a:pt x="4" y="204"/>
                    <a:pt x="4" y="204"/>
                    <a:pt x="4" y="204"/>
                  </a:cubicBezTo>
                  <a:cubicBezTo>
                    <a:pt x="0" y="208"/>
                    <a:pt x="0" y="214"/>
                    <a:pt x="4" y="217"/>
                  </a:cubicBezTo>
                  <a:cubicBezTo>
                    <a:pt x="7" y="221"/>
                    <a:pt x="13" y="221"/>
                    <a:pt x="16" y="217"/>
                  </a:cubicBezTo>
                  <a:cubicBezTo>
                    <a:pt x="176" y="57"/>
                    <a:pt x="176" y="57"/>
                    <a:pt x="176" y="57"/>
                  </a:cubicBezTo>
                  <a:cubicBezTo>
                    <a:pt x="180" y="54"/>
                    <a:pt x="180" y="48"/>
                    <a:pt x="176" y="44"/>
                  </a:cubicBezTo>
                  <a:cubicBezTo>
                    <a:pt x="173" y="41"/>
                    <a:pt x="167" y="41"/>
                    <a:pt x="164" y="44"/>
                  </a:cubicBezTo>
                  <a:cubicBezTo>
                    <a:pt x="192" y="16"/>
                    <a:pt x="192" y="16"/>
                    <a:pt x="192" y="16"/>
                  </a:cubicBezTo>
                  <a:cubicBezTo>
                    <a:pt x="196" y="13"/>
                    <a:pt x="196" y="7"/>
                    <a:pt x="192" y="3"/>
                  </a:cubicBezTo>
                  <a:cubicBezTo>
                    <a:pt x="188" y="0"/>
                    <a:pt x="183" y="0"/>
                    <a:pt x="179" y="3"/>
                  </a:cubicBezTo>
                  <a:cubicBezTo>
                    <a:pt x="19" y="164"/>
                    <a:pt x="19" y="164"/>
                    <a:pt x="19" y="164"/>
                  </a:cubicBezTo>
                  <a:cubicBezTo>
                    <a:pt x="15" y="167"/>
                    <a:pt x="15" y="173"/>
                    <a:pt x="19" y="177"/>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118">
              <a:extLst>
                <a:ext uri="{FF2B5EF4-FFF2-40B4-BE49-F238E27FC236}">
                  <a16:creationId xmlns:a16="http://schemas.microsoft.com/office/drawing/2014/main" id="{9749A280-1475-4C93-9FB2-06B590E7150D}"/>
                </a:ext>
              </a:extLst>
            </p:cNvPr>
            <p:cNvSpPr>
              <a:spLocks/>
            </p:cNvSpPr>
            <p:nvPr/>
          </p:nvSpPr>
          <p:spPr bwMode="auto">
            <a:xfrm>
              <a:off x="4631" y="2484"/>
              <a:ext cx="848" cy="847"/>
            </a:xfrm>
            <a:custGeom>
              <a:avLst/>
              <a:gdLst>
                <a:gd name="T0" fmla="*/ 136 w 170"/>
                <a:gd name="T1" fmla="*/ 60 h 170"/>
                <a:gd name="T2" fmla="*/ 123 w 170"/>
                <a:gd name="T3" fmla="*/ 60 h 170"/>
                <a:gd name="T4" fmla="*/ 166 w 170"/>
                <a:gd name="T5" fmla="*/ 16 h 170"/>
                <a:gd name="T6" fmla="*/ 166 w 170"/>
                <a:gd name="T7" fmla="*/ 4 h 170"/>
                <a:gd name="T8" fmla="*/ 153 w 170"/>
                <a:gd name="T9" fmla="*/ 4 h 170"/>
                <a:gd name="T10" fmla="*/ 131 w 170"/>
                <a:gd name="T11" fmla="*/ 26 h 170"/>
                <a:gd name="T12" fmla="*/ 131 w 170"/>
                <a:gd name="T13" fmla="*/ 13 h 170"/>
                <a:gd name="T14" fmla="*/ 118 w 170"/>
                <a:gd name="T15" fmla="*/ 13 h 170"/>
                <a:gd name="T16" fmla="*/ 8 w 170"/>
                <a:gd name="T17" fmla="*/ 123 h 170"/>
                <a:gd name="T18" fmla="*/ 8 w 170"/>
                <a:gd name="T19" fmla="*/ 136 h 170"/>
                <a:gd name="T20" fmla="*/ 21 w 170"/>
                <a:gd name="T21" fmla="*/ 136 h 170"/>
                <a:gd name="T22" fmla="*/ 3 w 170"/>
                <a:gd name="T23" fmla="*/ 154 h 170"/>
                <a:gd name="T24" fmla="*/ 3 w 170"/>
                <a:gd name="T25" fmla="*/ 167 h 170"/>
                <a:gd name="T26" fmla="*/ 16 w 170"/>
                <a:gd name="T27" fmla="*/ 167 h 170"/>
                <a:gd name="T28" fmla="*/ 50 w 170"/>
                <a:gd name="T29" fmla="*/ 133 h 170"/>
                <a:gd name="T30" fmla="*/ 50 w 170"/>
                <a:gd name="T31" fmla="*/ 145 h 170"/>
                <a:gd name="T32" fmla="*/ 63 w 170"/>
                <a:gd name="T33" fmla="*/ 145 h 170"/>
                <a:gd name="T34" fmla="*/ 136 w 170"/>
                <a:gd name="T35" fmla="*/ 72 h 170"/>
                <a:gd name="T36" fmla="*/ 136 w 170"/>
                <a:gd name="T37" fmla="*/ 6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0" h="170">
                  <a:moveTo>
                    <a:pt x="136" y="60"/>
                  </a:moveTo>
                  <a:cubicBezTo>
                    <a:pt x="132" y="56"/>
                    <a:pt x="127" y="56"/>
                    <a:pt x="123" y="60"/>
                  </a:cubicBezTo>
                  <a:cubicBezTo>
                    <a:pt x="166" y="16"/>
                    <a:pt x="166" y="16"/>
                    <a:pt x="166" y="16"/>
                  </a:cubicBezTo>
                  <a:cubicBezTo>
                    <a:pt x="170" y="13"/>
                    <a:pt x="170" y="7"/>
                    <a:pt x="166" y="4"/>
                  </a:cubicBezTo>
                  <a:cubicBezTo>
                    <a:pt x="163" y="0"/>
                    <a:pt x="157" y="0"/>
                    <a:pt x="153" y="4"/>
                  </a:cubicBezTo>
                  <a:cubicBezTo>
                    <a:pt x="131" y="26"/>
                    <a:pt x="131" y="26"/>
                    <a:pt x="131" y="26"/>
                  </a:cubicBezTo>
                  <a:cubicBezTo>
                    <a:pt x="135" y="22"/>
                    <a:pt x="135" y="17"/>
                    <a:pt x="131" y="13"/>
                  </a:cubicBezTo>
                  <a:cubicBezTo>
                    <a:pt x="128" y="10"/>
                    <a:pt x="122" y="10"/>
                    <a:pt x="118" y="13"/>
                  </a:cubicBezTo>
                  <a:cubicBezTo>
                    <a:pt x="8" y="123"/>
                    <a:pt x="8" y="123"/>
                    <a:pt x="8" y="123"/>
                  </a:cubicBezTo>
                  <a:cubicBezTo>
                    <a:pt x="5" y="127"/>
                    <a:pt x="5" y="132"/>
                    <a:pt x="8" y="136"/>
                  </a:cubicBezTo>
                  <a:cubicBezTo>
                    <a:pt x="12" y="139"/>
                    <a:pt x="18" y="139"/>
                    <a:pt x="21" y="136"/>
                  </a:cubicBezTo>
                  <a:cubicBezTo>
                    <a:pt x="3" y="154"/>
                    <a:pt x="3" y="154"/>
                    <a:pt x="3" y="154"/>
                  </a:cubicBezTo>
                  <a:cubicBezTo>
                    <a:pt x="0" y="158"/>
                    <a:pt x="0" y="163"/>
                    <a:pt x="3" y="167"/>
                  </a:cubicBezTo>
                  <a:cubicBezTo>
                    <a:pt x="7" y="170"/>
                    <a:pt x="12" y="170"/>
                    <a:pt x="16" y="167"/>
                  </a:cubicBezTo>
                  <a:cubicBezTo>
                    <a:pt x="50" y="133"/>
                    <a:pt x="50" y="133"/>
                    <a:pt x="50" y="133"/>
                  </a:cubicBezTo>
                  <a:cubicBezTo>
                    <a:pt x="46" y="136"/>
                    <a:pt x="46" y="142"/>
                    <a:pt x="50" y="145"/>
                  </a:cubicBezTo>
                  <a:cubicBezTo>
                    <a:pt x="54" y="149"/>
                    <a:pt x="59" y="149"/>
                    <a:pt x="63" y="145"/>
                  </a:cubicBezTo>
                  <a:cubicBezTo>
                    <a:pt x="136" y="72"/>
                    <a:pt x="136" y="72"/>
                    <a:pt x="136" y="72"/>
                  </a:cubicBezTo>
                  <a:cubicBezTo>
                    <a:pt x="139" y="69"/>
                    <a:pt x="139" y="63"/>
                    <a:pt x="136" y="60"/>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119">
              <a:extLst>
                <a:ext uri="{FF2B5EF4-FFF2-40B4-BE49-F238E27FC236}">
                  <a16:creationId xmlns:a16="http://schemas.microsoft.com/office/drawing/2014/main" id="{FB5E3420-7FF1-4115-88EB-75D17277F529}"/>
                </a:ext>
              </a:extLst>
            </p:cNvPr>
            <p:cNvSpPr>
              <a:spLocks/>
            </p:cNvSpPr>
            <p:nvPr/>
          </p:nvSpPr>
          <p:spPr bwMode="auto">
            <a:xfrm>
              <a:off x="3782" y="556"/>
              <a:ext cx="144" cy="144"/>
            </a:xfrm>
            <a:custGeom>
              <a:avLst/>
              <a:gdLst>
                <a:gd name="T0" fmla="*/ 4 w 29"/>
                <a:gd name="T1" fmla="*/ 25 h 29"/>
                <a:gd name="T2" fmla="*/ 16 w 29"/>
                <a:gd name="T3" fmla="*/ 25 h 29"/>
                <a:gd name="T4" fmla="*/ 25 w 29"/>
                <a:gd name="T5" fmla="*/ 16 h 29"/>
                <a:gd name="T6" fmla="*/ 25 w 29"/>
                <a:gd name="T7" fmla="*/ 3 h 29"/>
                <a:gd name="T8" fmla="*/ 13 w 29"/>
                <a:gd name="T9" fmla="*/ 3 h 29"/>
                <a:gd name="T10" fmla="*/ 4 w 29"/>
                <a:gd name="T11" fmla="*/ 12 h 29"/>
                <a:gd name="T12" fmla="*/ 4 w 29"/>
                <a:gd name="T13" fmla="*/ 25 h 29"/>
              </a:gdLst>
              <a:ahLst/>
              <a:cxnLst>
                <a:cxn ang="0">
                  <a:pos x="T0" y="T1"/>
                </a:cxn>
                <a:cxn ang="0">
                  <a:pos x="T2" y="T3"/>
                </a:cxn>
                <a:cxn ang="0">
                  <a:pos x="T4" y="T5"/>
                </a:cxn>
                <a:cxn ang="0">
                  <a:pos x="T6" y="T7"/>
                </a:cxn>
                <a:cxn ang="0">
                  <a:pos x="T8" y="T9"/>
                </a:cxn>
                <a:cxn ang="0">
                  <a:pos x="T10" y="T11"/>
                </a:cxn>
                <a:cxn ang="0">
                  <a:pos x="T12" y="T13"/>
                </a:cxn>
              </a:cxnLst>
              <a:rect l="0" t="0" r="r" b="b"/>
              <a:pathLst>
                <a:path w="29" h="29">
                  <a:moveTo>
                    <a:pt x="4" y="25"/>
                  </a:moveTo>
                  <a:cubicBezTo>
                    <a:pt x="7" y="29"/>
                    <a:pt x="13" y="29"/>
                    <a:pt x="16" y="25"/>
                  </a:cubicBezTo>
                  <a:cubicBezTo>
                    <a:pt x="25" y="16"/>
                    <a:pt x="25" y="16"/>
                    <a:pt x="25" y="16"/>
                  </a:cubicBezTo>
                  <a:cubicBezTo>
                    <a:pt x="29" y="13"/>
                    <a:pt x="29" y="7"/>
                    <a:pt x="25" y="3"/>
                  </a:cubicBezTo>
                  <a:cubicBezTo>
                    <a:pt x="22" y="0"/>
                    <a:pt x="16" y="0"/>
                    <a:pt x="13" y="3"/>
                  </a:cubicBezTo>
                  <a:cubicBezTo>
                    <a:pt x="4" y="12"/>
                    <a:pt x="4" y="12"/>
                    <a:pt x="4" y="12"/>
                  </a:cubicBezTo>
                  <a:cubicBezTo>
                    <a:pt x="0" y="16"/>
                    <a:pt x="0" y="22"/>
                    <a:pt x="4" y="25"/>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120">
              <a:extLst>
                <a:ext uri="{FF2B5EF4-FFF2-40B4-BE49-F238E27FC236}">
                  <a16:creationId xmlns:a16="http://schemas.microsoft.com/office/drawing/2014/main" id="{8E3FDCDC-10B4-444D-BA55-5B8AB2DB1FAF}"/>
                </a:ext>
              </a:extLst>
            </p:cNvPr>
            <p:cNvSpPr>
              <a:spLocks/>
            </p:cNvSpPr>
            <p:nvPr/>
          </p:nvSpPr>
          <p:spPr bwMode="auto">
            <a:xfrm>
              <a:off x="-1652" y="3616"/>
              <a:ext cx="853" cy="848"/>
            </a:xfrm>
            <a:custGeom>
              <a:avLst/>
              <a:gdLst>
                <a:gd name="T0" fmla="*/ 137 w 171"/>
                <a:gd name="T1" fmla="*/ 59 h 170"/>
                <a:gd name="T2" fmla="*/ 124 w 171"/>
                <a:gd name="T3" fmla="*/ 59 h 170"/>
                <a:gd name="T4" fmla="*/ 167 w 171"/>
                <a:gd name="T5" fmla="*/ 16 h 170"/>
                <a:gd name="T6" fmla="*/ 167 w 171"/>
                <a:gd name="T7" fmla="*/ 3 h 170"/>
                <a:gd name="T8" fmla="*/ 154 w 171"/>
                <a:gd name="T9" fmla="*/ 3 h 170"/>
                <a:gd name="T10" fmla="*/ 132 w 171"/>
                <a:gd name="T11" fmla="*/ 26 h 170"/>
                <a:gd name="T12" fmla="*/ 132 w 171"/>
                <a:gd name="T13" fmla="*/ 13 h 170"/>
                <a:gd name="T14" fmla="*/ 119 w 171"/>
                <a:gd name="T15" fmla="*/ 13 h 170"/>
                <a:gd name="T16" fmla="*/ 9 w 171"/>
                <a:gd name="T17" fmla="*/ 123 h 170"/>
                <a:gd name="T18" fmla="*/ 9 w 171"/>
                <a:gd name="T19" fmla="*/ 136 h 170"/>
                <a:gd name="T20" fmla="*/ 22 w 171"/>
                <a:gd name="T21" fmla="*/ 136 h 170"/>
                <a:gd name="T22" fmla="*/ 4 w 171"/>
                <a:gd name="T23" fmla="*/ 154 h 170"/>
                <a:gd name="T24" fmla="*/ 4 w 171"/>
                <a:gd name="T25" fmla="*/ 167 h 170"/>
                <a:gd name="T26" fmla="*/ 17 w 171"/>
                <a:gd name="T27" fmla="*/ 167 h 170"/>
                <a:gd name="T28" fmla="*/ 51 w 171"/>
                <a:gd name="T29" fmla="*/ 132 h 170"/>
                <a:gd name="T30" fmla="*/ 51 w 171"/>
                <a:gd name="T31" fmla="*/ 145 h 170"/>
                <a:gd name="T32" fmla="*/ 64 w 171"/>
                <a:gd name="T33" fmla="*/ 145 h 170"/>
                <a:gd name="T34" fmla="*/ 137 w 171"/>
                <a:gd name="T35" fmla="*/ 72 h 170"/>
                <a:gd name="T36" fmla="*/ 137 w 171"/>
                <a:gd name="T37" fmla="*/ 59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1" h="170">
                  <a:moveTo>
                    <a:pt x="137" y="59"/>
                  </a:moveTo>
                  <a:cubicBezTo>
                    <a:pt x="133" y="56"/>
                    <a:pt x="127" y="56"/>
                    <a:pt x="124" y="59"/>
                  </a:cubicBezTo>
                  <a:cubicBezTo>
                    <a:pt x="167" y="16"/>
                    <a:pt x="167" y="16"/>
                    <a:pt x="167" y="16"/>
                  </a:cubicBezTo>
                  <a:cubicBezTo>
                    <a:pt x="171" y="13"/>
                    <a:pt x="171" y="7"/>
                    <a:pt x="167" y="3"/>
                  </a:cubicBezTo>
                  <a:cubicBezTo>
                    <a:pt x="164" y="0"/>
                    <a:pt x="158" y="0"/>
                    <a:pt x="154" y="3"/>
                  </a:cubicBezTo>
                  <a:cubicBezTo>
                    <a:pt x="132" y="26"/>
                    <a:pt x="132" y="26"/>
                    <a:pt x="132" y="26"/>
                  </a:cubicBezTo>
                  <a:cubicBezTo>
                    <a:pt x="136" y="22"/>
                    <a:pt x="136" y="16"/>
                    <a:pt x="132" y="13"/>
                  </a:cubicBezTo>
                  <a:cubicBezTo>
                    <a:pt x="129" y="9"/>
                    <a:pt x="123" y="9"/>
                    <a:pt x="119" y="13"/>
                  </a:cubicBezTo>
                  <a:cubicBezTo>
                    <a:pt x="9" y="123"/>
                    <a:pt x="9" y="123"/>
                    <a:pt x="9" y="123"/>
                  </a:cubicBezTo>
                  <a:cubicBezTo>
                    <a:pt x="6" y="126"/>
                    <a:pt x="6" y="132"/>
                    <a:pt x="9" y="136"/>
                  </a:cubicBezTo>
                  <a:cubicBezTo>
                    <a:pt x="13" y="139"/>
                    <a:pt x="19" y="139"/>
                    <a:pt x="22" y="136"/>
                  </a:cubicBezTo>
                  <a:cubicBezTo>
                    <a:pt x="4" y="154"/>
                    <a:pt x="4" y="154"/>
                    <a:pt x="4" y="154"/>
                  </a:cubicBezTo>
                  <a:cubicBezTo>
                    <a:pt x="0" y="157"/>
                    <a:pt x="0" y="163"/>
                    <a:pt x="4" y="167"/>
                  </a:cubicBezTo>
                  <a:cubicBezTo>
                    <a:pt x="7" y="170"/>
                    <a:pt x="13" y="170"/>
                    <a:pt x="17" y="167"/>
                  </a:cubicBezTo>
                  <a:cubicBezTo>
                    <a:pt x="51" y="132"/>
                    <a:pt x="51" y="132"/>
                    <a:pt x="51" y="132"/>
                  </a:cubicBezTo>
                  <a:cubicBezTo>
                    <a:pt x="47" y="136"/>
                    <a:pt x="47" y="141"/>
                    <a:pt x="51" y="145"/>
                  </a:cubicBezTo>
                  <a:cubicBezTo>
                    <a:pt x="54" y="149"/>
                    <a:pt x="60" y="149"/>
                    <a:pt x="64" y="145"/>
                  </a:cubicBezTo>
                  <a:cubicBezTo>
                    <a:pt x="137" y="72"/>
                    <a:pt x="137" y="72"/>
                    <a:pt x="137" y="72"/>
                  </a:cubicBezTo>
                  <a:cubicBezTo>
                    <a:pt x="140" y="68"/>
                    <a:pt x="140" y="63"/>
                    <a:pt x="137" y="59"/>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121">
              <a:extLst>
                <a:ext uri="{FF2B5EF4-FFF2-40B4-BE49-F238E27FC236}">
                  <a16:creationId xmlns:a16="http://schemas.microsoft.com/office/drawing/2014/main" id="{42778102-C7C2-48A2-BC56-2A4FB9C41825}"/>
                </a:ext>
              </a:extLst>
            </p:cNvPr>
            <p:cNvSpPr>
              <a:spLocks/>
            </p:cNvSpPr>
            <p:nvPr/>
          </p:nvSpPr>
          <p:spPr bwMode="auto">
            <a:xfrm>
              <a:off x="363" y="648"/>
              <a:ext cx="144" cy="139"/>
            </a:xfrm>
            <a:custGeom>
              <a:avLst/>
              <a:gdLst>
                <a:gd name="T0" fmla="*/ 4 w 29"/>
                <a:gd name="T1" fmla="*/ 25 h 28"/>
                <a:gd name="T2" fmla="*/ 16 w 29"/>
                <a:gd name="T3" fmla="*/ 25 h 28"/>
                <a:gd name="T4" fmla="*/ 25 w 29"/>
                <a:gd name="T5" fmla="*/ 16 h 28"/>
                <a:gd name="T6" fmla="*/ 25 w 29"/>
                <a:gd name="T7" fmla="*/ 3 h 28"/>
                <a:gd name="T8" fmla="*/ 13 w 29"/>
                <a:gd name="T9" fmla="*/ 3 h 28"/>
                <a:gd name="T10" fmla="*/ 4 w 29"/>
                <a:gd name="T11" fmla="*/ 12 h 28"/>
                <a:gd name="T12" fmla="*/ 4 w 29"/>
                <a:gd name="T13" fmla="*/ 25 h 28"/>
              </a:gdLst>
              <a:ahLst/>
              <a:cxnLst>
                <a:cxn ang="0">
                  <a:pos x="T0" y="T1"/>
                </a:cxn>
                <a:cxn ang="0">
                  <a:pos x="T2" y="T3"/>
                </a:cxn>
                <a:cxn ang="0">
                  <a:pos x="T4" y="T5"/>
                </a:cxn>
                <a:cxn ang="0">
                  <a:pos x="T6" y="T7"/>
                </a:cxn>
                <a:cxn ang="0">
                  <a:pos x="T8" y="T9"/>
                </a:cxn>
                <a:cxn ang="0">
                  <a:pos x="T10" y="T11"/>
                </a:cxn>
                <a:cxn ang="0">
                  <a:pos x="T12" y="T13"/>
                </a:cxn>
              </a:cxnLst>
              <a:rect l="0" t="0" r="r" b="b"/>
              <a:pathLst>
                <a:path w="29" h="28">
                  <a:moveTo>
                    <a:pt x="4" y="25"/>
                  </a:moveTo>
                  <a:cubicBezTo>
                    <a:pt x="7" y="28"/>
                    <a:pt x="13" y="28"/>
                    <a:pt x="16" y="25"/>
                  </a:cubicBezTo>
                  <a:cubicBezTo>
                    <a:pt x="25" y="16"/>
                    <a:pt x="25" y="16"/>
                    <a:pt x="25" y="16"/>
                  </a:cubicBezTo>
                  <a:cubicBezTo>
                    <a:pt x="29" y="12"/>
                    <a:pt x="29" y="7"/>
                    <a:pt x="25" y="3"/>
                  </a:cubicBezTo>
                  <a:cubicBezTo>
                    <a:pt x="22" y="0"/>
                    <a:pt x="16" y="0"/>
                    <a:pt x="13" y="3"/>
                  </a:cubicBezTo>
                  <a:cubicBezTo>
                    <a:pt x="4" y="12"/>
                    <a:pt x="4" y="12"/>
                    <a:pt x="4" y="12"/>
                  </a:cubicBezTo>
                  <a:cubicBezTo>
                    <a:pt x="0" y="16"/>
                    <a:pt x="0" y="21"/>
                    <a:pt x="4" y="25"/>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122">
              <a:extLst>
                <a:ext uri="{FF2B5EF4-FFF2-40B4-BE49-F238E27FC236}">
                  <a16:creationId xmlns:a16="http://schemas.microsoft.com/office/drawing/2014/main" id="{1E91650A-3B4C-4367-804C-E08EAA6EFB0D}"/>
                </a:ext>
              </a:extLst>
            </p:cNvPr>
            <p:cNvSpPr>
              <a:spLocks/>
            </p:cNvSpPr>
            <p:nvPr/>
          </p:nvSpPr>
          <p:spPr bwMode="auto">
            <a:xfrm>
              <a:off x="-289" y="3370"/>
              <a:ext cx="852" cy="847"/>
            </a:xfrm>
            <a:custGeom>
              <a:avLst/>
              <a:gdLst>
                <a:gd name="T0" fmla="*/ 137 w 171"/>
                <a:gd name="T1" fmla="*/ 59 h 170"/>
                <a:gd name="T2" fmla="*/ 124 w 171"/>
                <a:gd name="T3" fmla="*/ 59 h 170"/>
                <a:gd name="T4" fmla="*/ 167 w 171"/>
                <a:gd name="T5" fmla="*/ 16 h 170"/>
                <a:gd name="T6" fmla="*/ 167 w 171"/>
                <a:gd name="T7" fmla="*/ 3 h 170"/>
                <a:gd name="T8" fmla="*/ 154 w 171"/>
                <a:gd name="T9" fmla="*/ 3 h 170"/>
                <a:gd name="T10" fmla="*/ 132 w 171"/>
                <a:gd name="T11" fmla="*/ 25 h 170"/>
                <a:gd name="T12" fmla="*/ 132 w 171"/>
                <a:gd name="T13" fmla="*/ 13 h 170"/>
                <a:gd name="T14" fmla="*/ 119 w 171"/>
                <a:gd name="T15" fmla="*/ 13 h 170"/>
                <a:gd name="T16" fmla="*/ 9 w 171"/>
                <a:gd name="T17" fmla="*/ 123 h 170"/>
                <a:gd name="T18" fmla="*/ 9 w 171"/>
                <a:gd name="T19" fmla="*/ 135 h 170"/>
                <a:gd name="T20" fmla="*/ 22 w 171"/>
                <a:gd name="T21" fmla="*/ 135 h 170"/>
                <a:gd name="T22" fmla="*/ 4 w 171"/>
                <a:gd name="T23" fmla="*/ 154 h 170"/>
                <a:gd name="T24" fmla="*/ 4 w 171"/>
                <a:gd name="T25" fmla="*/ 166 h 170"/>
                <a:gd name="T26" fmla="*/ 17 w 171"/>
                <a:gd name="T27" fmla="*/ 166 h 170"/>
                <a:gd name="T28" fmla="*/ 51 w 171"/>
                <a:gd name="T29" fmla="*/ 132 h 170"/>
                <a:gd name="T30" fmla="*/ 51 w 171"/>
                <a:gd name="T31" fmla="*/ 145 h 170"/>
                <a:gd name="T32" fmla="*/ 64 w 171"/>
                <a:gd name="T33" fmla="*/ 145 h 170"/>
                <a:gd name="T34" fmla="*/ 137 w 171"/>
                <a:gd name="T35" fmla="*/ 72 h 170"/>
                <a:gd name="T36" fmla="*/ 137 w 171"/>
                <a:gd name="T37" fmla="*/ 59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1" h="170">
                  <a:moveTo>
                    <a:pt x="137" y="59"/>
                  </a:moveTo>
                  <a:cubicBezTo>
                    <a:pt x="133" y="55"/>
                    <a:pt x="127" y="55"/>
                    <a:pt x="124" y="59"/>
                  </a:cubicBezTo>
                  <a:cubicBezTo>
                    <a:pt x="167" y="16"/>
                    <a:pt x="167" y="16"/>
                    <a:pt x="167" y="16"/>
                  </a:cubicBezTo>
                  <a:cubicBezTo>
                    <a:pt x="171" y="12"/>
                    <a:pt x="171" y="7"/>
                    <a:pt x="167" y="3"/>
                  </a:cubicBezTo>
                  <a:cubicBezTo>
                    <a:pt x="163" y="0"/>
                    <a:pt x="158" y="0"/>
                    <a:pt x="154" y="3"/>
                  </a:cubicBezTo>
                  <a:cubicBezTo>
                    <a:pt x="132" y="25"/>
                    <a:pt x="132" y="25"/>
                    <a:pt x="132" y="25"/>
                  </a:cubicBezTo>
                  <a:cubicBezTo>
                    <a:pt x="135" y="22"/>
                    <a:pt x="135" y="16"/>
                    <a:pt x="132" y="13"/>
                  </a:cubicBezTo>
                  <a:cubicBezTo>
                    <a:pt x="128" y="9"/>
                    <a:pt x="123" y="9"/>
                    <a:pt x="119" y="13"/>
                  </a:cubicBezTo>
                  <a:cubicBezTo>
                    <a:pt x="9" y="123"/>
                    <a:pt x="9" y="123"/>
                    <a:pt x="9" y="123"/>
                  </a:cubicBezTo>
                  <a:cubicBezTo>
                    <a:pt x="6" y="126"/>
                    <a:pt x="6" y="132"/>
                    <a:pt x="9" y="135"/>
                  </a:cubicBezTo>
                  <a:cubicBezTo>
                    <a:pt x="13" y="139"/>
                    <a:pt x="18" y="139"/>
                    <a:pt x="22" y="135"/>
                  </a:cubicBezTo>
                  <a:cubicBezTo>
                    <a:pt x="4" y="154"/>
                    <a:pt x="4" y="154"/>
                    <a:pt x="4" y="154"/>
                  </a:cubicBezTo>
                  <a:cubicBezTo>
                    <a:pt x="0" y="157"/>
                    <a:pt x="0" y="163"/>
                    <a:pt x="4" y="166"/>
                  </a:cubicBezTo>
                  <a:cubicBezTo>
                    <a:pt x="7" y="170"/>
                    <a:pt x="13" y="170"/>
                    <a:pt x="17" y="166"/>
                  </a:cubicBezTo>
                  <a:cubicBezTo>
                    <a:pt x="51" y="132"/>
                    <a:pt x="51" y="132"/>
                    <a:pt x="51" y="132"/>
                  </a:cubicBezTo>
                  <a:cubicBezTo>
                    <a:pt x="47" y="136"/>
                    <a:pt x="47" y="141"/>
                    <a:pt x="51" y="145"/>
                  </a:cubicBezTo>
                  <a:cubicBezTo>
                    <a:pt x="54" y="148"/>
                    <a:pt x="60" y="148"/>
                    <a:pt x="64" y="145"/>
                  </a:cubicBezTo>
                  <a:cubicBezTo>
                    <a:pt x="137" y="72"/>
                    <a:pt x="137" y="72"/>
                    <a:pt x="137" y="72"/>
                  </a:cubicBezTo>
                  <a:cubicBezTo>
                    <a:pt x="140" y="68"/>
                    <a:pt x="140" y="63"/>
                    <a:pt x="137" y="59"/>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123">
              <a:extLst>
                <a:ext uri="{FF2B5EF4-FFF2-40B4-BE49-F238E27FC236}">
                  <a16:creationId xmlns:a16="http://schemas.microsoft.com/office/drawing/2014/main" id="{C2000DA0-7F7B-4296-9FCB-5B753EFA9A1E}"/>
                </a:ext>
              </a:extLst>
            </p:cNvPr>
            <p:cNvSpPr>
              <a:spLocks/>
            </p:cNvSpPr>
            <p:nvPr/>
          </p:nvSpPr>
          <p:spPr bwMode="auto">
            <a:xfrm>
              <a:off x="688" y="2861"/>
              <a:ext cx="145" cy="144"/>
            </a:xfrm>
            <a:custGeom>
              <a:avLst/>
              <a:gdLst>
                <a:gd name="T0" fmla="*/ 3 w 29"/>
                <a:gd name="T1" fmla="*/ 26 h 29"/>
                <a:gd name="T2" fmla="*/ 16 w 29"/>
                <a:gd name="T3" fmla="*/ 26 h 29"/>
                <a:gd name="T4" fmla="*/ 25 w 29"/>
                <a:gd name="T5" fmla="*/ 17 h 29"/>
                <a:gd name="T6" fmla="*/ 25 w 29"/>
                <a:gd name="T7" fmla="*/ 4 h 29"/>
                <a:gd name="T8" fmla="*/ 13 w 29"/>
                <a:gd name="T9" fmla="*/ 4 h 29"/>
                <a:gd name="T10" fmla="*/ 3 w 29"/>
                <a:gd name="T11" fmla="*/ 13 h 29"/>
                <a:gd name="T12" fmla="*/ 3 w 29"/>
                <a:gd name="T13" fmla="*/ 26 h 29"/>
              </a:gdLst>
              <a:ahLst/>
              <a:cxnLst>
                <a:cxn ang="0">
                  <a:pos x="T0" y="T1"/>
                </a:cxn>
                <a:cxn ang="0">
                  <a:pos x="T2" y="T3"/>
                </a:cxn>
                <a:cxn ang="0">
                  <a:pos x="T4" y="T5"/>
                </a:cxn>
                <a:cxn ang="0">
                  <a:pos x="T6" y="T7"/>
                </a:cxn>
                <a:cxn ang="0">
                  <a:pos x="T8" y="T9"/>
                </a:cxn>
                <a:cxn ang="0">
                  <a:pos x="T10" y="T11"/>
                </a:cxn>
                <a:cxn ang="0">
                  <a:pos x="T12" y="T13"/>
                </a:cxn>
              </a:cxnLst>
              <a:rect l="0" t="0" r="r" b="b"/>
              <a:pathLst>
                <a:path w="29" h="29">
                  <a:moveTo>
                    <a:pt x="3" y="26"/>
                  </a:moveTo>
                  <a:cubicBezTo>
                    <a:pt x="7" y="29"/>
                    <a:pt x="13" y="29"/>
                    <a:pt x="16" y="26"/>
                  </a:cubicBezTo>
                  <a:cubicBezTo>
                    <a:pt x="25" y="17"/>
                    <a:pt x="25" y="17"/>
                    <a:pt x="25" y="17"/>
                  </a:cubicBezTo>
                  <a:cubicBezTo>
                    <a:pt x="29" y="13"/>
                    <a:pt x="29" y="7"/>
                    <a:pt x="25" y="4"/>
                  </a:cubicBezTo>
                  <a:cubicBezTo>
                    <a:pt x="22" y="0"/>
                    <a:pt x="16" y="0"/>
                    <a:pt x="13" y="4"/>
                  </a:cubicBezTo>
                  <a:cubicBezTo>
                    <a:pt x="3" y="13"/>
                    <a:pt x="3" y="13"/>
                    <a:pt x="3" y="13"/>
                  </a:cubicBezTo>
                  <a:cubicBezTo>
                    <a:pt x="0" y="16"/>
                    <a:pt x="0" y="22"/>
                    <a:pt x="3" y="26"/>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124">
              <a:extLst>
                <a:ext uri="{FF2B5EF4-FFF2-40B4-BE49-F238E27FC236}">
                  <a16:creationId xmlns:a16="http://schemas.microsoft.com/office/drawing/2014/main" id="{685E4BD7-C7B0-44D5-9A33-1314A6B16861}"/>
                </a:ext>
              </a:extLst>
            </p:cNvPr>
            <p:cNvSpPr>
              <a:spLocks/>
            </p:cNvSpPr>
            <p:nvPr/>
          </p:nvSpPr>
          <p:spPr bwMode="auto">
            <a:xfrm>
              <a:off x="2476" y="3645"/>
              <a:ext cx="777" cy="783"/>
            </a:xfrm>
            <a:custGeom>
              <a:avLst/>
              <a:gdLst>
                <a:gd name="T0" fmla="*/ 152 w 156"/>
                <a:gd name="T1" fmla="*/ 5 h 157"/>
                <a:gd name="T2" fmla="*/ 140 w 156"/>
                <a:gd name="T3" fmla="*/ 5 h 157"/>
                <a:gd name="T4" fmla="*/ 129 w 156"/>
                <a:gd name="T5" fmla="*/ 16 h 157"/>
                <a:gd name="T6" fmla="*/ 129 w 156"/>
                <a:gd name="T7" fmla="*/ 3 h 157"/>
                <a:gd name="T8" fmla="*/ 116 w 156"/>
                <a:gd name="T9" fmla="*/ 3 h 157"/>
                <a:gd name="T10" fmla="*/ 16 w 156"/>
                <a:gd name="T11" fmla="*/ 103 h 157"/>
                <a:gd name="T12" fmla="*/ 16 w 156"/>
                <a:gd name="T13" fmla="*/ 116 h 157"/>
                <a:gd name="T14" fmla="*/ 29 w 156"/>
                <a:gd name="T15" fmla="*/ 116 h 157"/>
                <a:gd name="T16" fmla="*/ 4 w 156"/>
                <a:gd name="T17" fmla="*/ 141 h 157"/>
                <a:gd name="T18" fmla="*/ 4 w 156"/>
                <a:gd name="T19" fmla="*/ 154 h 157"/>
                <a:gd name="T20" fmla="*/ 17 w 156"/>
                <a:gd name="T21" fmla="*/ 154 h 157"/>
                <a:gd name="T22" fmla="*/ 152 w 156"/>
                <a:gd name="T23" fmla="*/ 18 h 157"/>
                <a:gd name="T24" fmla="*/ 152 w 156"/>
                <a:gd name="T25" fmla="*/ 5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 h="157">
                  <a:moveTo>
                    <a:pt x="152" y="5"/>
                  </a:moveTo>
                  <a:cubicBezTo>
                    <a:pt x="149" y="2"/>
                    <a:pt x="143" y="2"/>
                    <a:pt x="140" y="5"/>
                  </a:cubicBezTo>
                  <a:cubicBezTo>
                    <a:pt x="129" y="16"/>
                    <a:pt x="129" y="16"/>
                    <a:pt x="129" y="16"/>
                  </a:cubicBezTo>
                  <a:cubicBezTo>
                    <a:pt x="132" y="12"/>
                    <a:pt x="132" y="7"/>
                    <a:pt x="129" y="3"/>
                  </a:cubicBezTo>
                  <a:cubicBezTo>
                    <a:pt x="125" y="0"/>
                    <a:pt x="120" y="0"/>
                    <a:pt x="116" y="3"/>
                  </a:cubicBezTo>
                  <a:cubicBezTo>
                    <a:pt x="16" y="103"/>
                    <a:pt x="16" y="103"/>
                    <a:pt x="16" y="103"/>
                  </a:cubicBezTo>
                  <a:cubicBezTo>
                    <a:pt x="13" y="107"/>
                    <a:pt x="13" y="112"/>
                    <a:pt x="16" y="116"/>
                  </a:cubicBezTo>
                  <a:cubicBezTo>
                    <a:pt x="20" y="119"/>
                    <a:pt x="25" y="119"/>
                    <a:pt x="29" y="116"/>
                  </a:cubicBezTo>
                  <a:cubicBezTo>
                    <a:pt x="4" y="141"/>
                    <a:pt x="4" y="141"/>
                    <a:pt x="4" y="141"/>
                  </a:cubicBezTo>
                  <a:cubicBezTo>
                    <a:pt x="0" y="144"/>
                    <a:pt x="0" y="150"/>
                    <a:pt x="4" y="154"/>
                  </a:cubicBezTo>
                  <a:cubicBezTo>
                    <a:pt x="7" y="157"/>
                    <a:pt x="13" y="157"/>
                    <a:pt x="17" y="154"/>
                  </a:cubicBezTo>
                  <a:cubicBezTo>
                    <a:pt x="152" y="18"/>
                    <a:pt x="152" y="18"/>
                    <a:pt x="152" y="18"/>
                  </a:cubicBezTo>
                  <a:cubicBezTo>
                    <a:pt x="156" y="14"/>
                    <a:pt x="156" y="9"/>
                    <a:pt x="152" y="5"/>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125">
              <a:extLst>
                <a:ext uri="{FF2B5EF4-FFF2-40B4-BE49-F238E27FC236}">
                  <a16:creationId xmlns:a16="http://schemas.microsoft.com/office/drawing/2014/main" id="{2ACBC802-CBB9-4D09-8E1B-5143CB8FF9C1}"/>
                </a:ext>
              </a:extLst>
            </p:cNvPr>
            <p:cNvSpPr>
              <a:spLocks/>
            </p:cNvSpPr>
            <p:nvPr/>
          </p:nvSpPr>
          <p:spPr bwMode="auto">
            <a:xfrm>
              <a:off x="1202" y="654"/>
              <a:ext cx="115" cy="114"/>
            </a:xfrm>
            <a:custGeom>
              <a:avLst/>
              <a:gdLst>
                <a:gd name="T0" fmla="*/ 19 w 23"/>
                <a:gd name="T1" fmla="*/ 3 h 23"/>
                <a:gd name="T2" fmla="*/ 7 w 23"/>
                <a:gd name="T3" fmla="*/ 3 h 23"/>
                <a:gd name="T4" fmla="*/ 3 w 23"/>
                <a:gd name="T5" fmla="*/ 6 h 23"/>
                <a:gd name="T6" fmla="*/ 3 w 23"/>
                <a:gd name="T7" fmla="*/ 19 h 23"/>
                <a:gd name="T8" fmla="*/ 16 w 23"/>
                <a:gd name="T9" fmla="*/ 19 h 23"/>
                <a:gd name="T10" fmla="*/ 19 w 23"/>
                <a:gd name="T11" fmla="*/ 16 h 23"/>
                <a:gd name="T12" fmla="*/ 19 w 23"/>
                <a:gd name="T13" fmla="*/ 3 h 23"/>
              </a:gdLst>
              <a:ahLst/>
              <a:cxnLst>
                <a:cxn ang="0">
                  <a:pos x="T0" y="T1"/>
                </a:cxn>
                <a:cxn ang="0">
                  <a:pos x="T2" y="T3"/>
                </a:cxn>
                <a:cxn ang="0">
                  <a:pos x="T4" y="T5"/>
                </a:cxn>
                <a:cxn ang="0">
                  <a:pos x="T6" y="T7"/>
                </a:cxn>
                <a:cxn ang="0">
                  <a:pos x="T8" y="T9"/>
                </a:cxn>
                <a:cxn ang="0">
                  <a:pos x="T10" y="T11"/>
                </a:cxn>
                <a:cxn ang="0">
                  <a:pos x="T12" y="T13"/>
                </a:cxn>
              </a:cxnLst>
              <a:rect l="0" t="0" r="r" b="b"/>
              <a:pathLst>
                <a:path w="23" h="23">
                  <a:moveTo>
                    <a:pt x="19" y="3"/>
                  </a:moveTo>
                  <a:cubicBezTo>
                    <a:pt x="16" y="0"/>
                    <a:pt x="10" y="0"/>
                    <a:pt x="7" y="3"/>
                  </a:cubicBezTo>
                  <a:cubicBezTo>
                    <a:pt x="3" y="6"/>
                    <a:pt x="3" y="6"/>
                    <a:pt x="3" y="6"/>
                  </a:cubicBezTo>
                  <a:cubicBezTo>
                    <a:pt x="0" y="10"/>
                    <a:pt x="0" y="16"/>
                    <a:pt x="3" y="19"/>
                  </a:cubicBezTo>
                  <a:cubicBezTo>
                    <a:pt x="7" y="23"/>
                    <a:pt x="13" y="23"/>
                    <a:pt x="16" y="19"/>
                  </a:cubicBezTo>
                  <a:cubicBezTo>
                    <a:pt x="19" y="16"/>
                    <a:pt x="19" y="16"/>
                    <a:pt x="19" y="16"/>
                  </a:cubicBezTo>
                  <a:cubicBezTo>
                    <a:pt x="23" y="12"/>
                    <a:pt x="23" y="7"/>
                    <a:pt x="19" y="3"/>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126">
              <a:extLst>
                <a:ext uri="{FF2B5EF4-FFF2-40B4-BE49-F238E27FC236}">
                  <a16:creationId xmlns:a16="http://schemas.microsoft.com/office/drawing/2014/main" id="{CF13DE5E-E24C-4581-976C-F5E3F1B3C6FC}"/>
                </a:ext>
              </a:extLst>
            </p:cNvPr>
            <p:cNvSpPr>
              <a:spLocks/>
            </p:cNvSpPr>
            <p:nvPr/>
          </p:nvSpPr>
          <p:spPr bwMode="auto">
            <a:xfrm>
              <a:off x="-1016" y="2401"/>
              <a:ext cx="778" cy="782"/>
            </a:xfrm>
            <a:custGeom>
              <a:avLst/>
              <a:gdLst>
                <a:gd name="T0" fmla="*/ 152 w 156"/>
                <a:gd name="T1" fmla="*/ 5 h 157"/>
                <a:gd name="T2" fmla="*/ 140 w 156"/>
                <a:gd name="T3" fmla="*/ 5 h 157"/>
                <a:gd name="T4" fmla="*/ 129 w 156"/>
                <a:gd name="T5" fmla="*/ 16 h 157"/>
                <a:gd name="T6" fmla="*/ 129 w 156"/>
                <a:gd name="T7" fmla="*/ 4 h 157"/>
                <a:gd name="T8" fmla="*/ 116 w 156"/>
                <a:gd name="T9" fmla="*/ 4 h 157"/>
                <a:gd name="T10" fmla="*/ 16 w 156"/>
                <a:gd name="T11" fmla="*/ 103 h 157"/>
                <a:gd name="T12" fmla="*/ 16 w 156"/>
                <a:gd name="T13" fmla="*/ 116 h 157"/>
                <a:gd name="T14" fmla="*/ 29 w 156"/>
                <a:gd name="T15" fmla="*/ 116 h 157"/>
                <a:gd name="T16" fmla="*/ 4 w 156"/>
                <a:gd name="T17" fmla="*/ 141 h 157"/>
                <a:gd name="T18" fmla="*/ 4 w 156"/>
                <a:gd name="T19" fmla="*/ 154 h 157"/>
                <a:gd name="T20" fmla="*/ 17 w 156"/>
                <a:gd name="T21" fmla="*/ 154 h 157"/>
                <a:gd name="T22" fmla="*/ 152 w 156"/>
                <a:gd name="T23" fmla="*/ 18 h 157"/>
                <a:gd name="T24" fmla="*/ 152 w 156"/>
                <a:gd name="T25" fmla="*/ 5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 h="157">
                  <a:moveTo>
                    <a:pt x="152" y="5"/>
                  </a:moveTo>
                  <a:cubicBezTo>
                    <a:pt x="149" y="2"/>
                    <a:pt x="143" y="2"/>
                    <a:pt x="140" y="5"/>
                  </a:cubicBezTo>
                  <a:cubicBezTo>
                    <a:pt x="129" y="16"/>
                    <a:pt x="129" y="16"/>
                    <a:pt x="129" y="16"/>
                  </a:cubicBezTo>
                  <a:cubicBezTo>
                    <a:pt x="132" y="13"/>
                    <a:pt x="132" y="7"/>
                    <a:pt x="129" y="4"/>
                  </a:cubicBezTo>
                  <a:cubicBezTo>
                    <a:pt x="125" y="0"/>
                    <a:pt x="120" y="0"/>
                    <a:pt x="116" y="4"/>
                  </a:cubicBezTo>
                  <a:cubicBezTo>
                    <a:pt x="16" y="103"/>
                    <a:pt x="16" y="103"/>
                    <a:pt x="16" y="103"/>
                  </a:cubicBezTo>
                  <a:cubicBezTo>
                    <a:pt x="13" y="107"/>
                    <a:pt x="13" y="113"/>
                    <a:pt x="16" y="116"/>
                  </a:cubicBezTo>
                  <a:cubicBezTo>
                    <a:pt x="20" y="120"/>
                    <a:pt x="25" y="120"/>
                    <a:pt x="29" y="116"/>
                  </a:cubicBezTo>
                  <a:cubicBezTo>
                    <a:pt x="4" y="141"/>
                    <a:pt x="4" y="141"/>
                    <a:pt x="4" y="141"/>
                  </a:cubicBezTo>
                  <a:cubicBezTo>
                    <a:pt x="0" y="145"/>
                    <a:pt x="0" y="150"/>
                    <a:pt x="4" y="154"/>
                  </a:cubicBezTo>
                  <a:cubicBezTo>
                    <a:pt x="7" y="157"/>
                    <a:pt x="13" y="157"/>
                    <a:pt x="17" y="154"/>
                  </a:cubicBezTo>
                  <a:cubicBezTo>
                    <a:pt x="152" y="18"/>
                    <a:pt x="152" y="18"/>
                    <a:pt x="152" y="18"/>
                  </a:cubicBezTo>
                  <a:cubicBezTo>
                    <a:pt x="156" y="15"/>
                    <a:pt x="156" y="9"/>
                    <a:pt x="152" y="5"/>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127">
              <a:extLst>
                <a:ext uri="{FF2B5EF4-FFF2-40B4-BE49-F238E27FC236}">
                  <a16:creationId xmlns:a16="http://schemas.microsoft.com/office/drawing/2014/main" id="{C72C708F-6E59-4262-9908-062EF25D90C8}"/>
                </a:ext>
              </a:extLst>
            </p:cNvPr>
            <p:cNvSpPr>
              <a:spLocks/>
            </p:cNvSpPr>
            <p:nvPr/>
          </p:nvSpPr>
          <p:spPr bwMode="auto">
            <a:xfrm>
              <a:off x="923" y="3350"/>
              <a:ext cx="115" cy="115"/>
            </a:xfrm>
            <a:custGeom>
              <a:avLst/>
              <a:gdLst>
                <a:gd name="T0" fmla="*/ 19 w 23"/>
                <a:gd name="T1" fmla="*/ 3 h 23"/>
                <a:gd name="T2" fmla="*/ 7 w 23"/>
                <a:gd name="T3" fmla="*/ 3 h 23"/>
                <a:gd name="T4" fmla="*/ 3 w 23"/>
                <a:gd name="T5" fmla="*/ 7 h 23"/>
                <a:gd name="T6" fmla="*/ 3 w 23"/>
                <a:gd name="T7" fmla="*/ 19 h 23"/>
                <a:gd name="T8" fmla="*/ 16 w 23"/>
                <a:gd name="T9" fmla="*/ 19 h 23"/>
                <a:gd name="T10" fmla="*/ 19 w 23"/>
                <a:gd name="T11" fmla="*/ 16 h 23"/>
                <a:gd name="T12" fmla="*/ 19 w 23"/>
                <a:gd name="T13" fmla="*/ 3 h 23"/>
              </a:gdLst>
              <a:ahLst/>
              <a:cxnLst>
                <a:cxn ang="0">
                  <a:pos x="T0" y="T1"/>
                </a:cxn>
                <a:cxn ang="0">
                  <a:pos x="T2" y="T3"/>
                </a:cxn>
                <a:cxn ang="0">
                  <a:pos x="T4" y="T5"/>
                </a:cxn>
                <a:cxn ang="0">
                  <a:pos x="T6" y="T7"/>
                </a:cxn>
                <a:cxn ang="0">
                  <a:pos x="T8" y="T9"/>
                </a:cxn>
                <a:cxn ang="0">
                  <a:pos x="T10" y="T11"/>
                </a:cxn>
                <a:cxn ang="0">
                  <a:pos x="T12" y="T13"/>
                </a:cxn>
              </a:cxnLst>
              <a:rect l="0" t="0" r="r" b="b"/>
              <a:pathLst>
                <a:path w="23" h="23">
                  <a:moveTo>
                    <a:pt x="19" y="3"/>
                  </a:moveTo>
                  <a:cubicBezTo>
                    <a:pt x="16" y="0"/>
                    <a:pt x="10" y="0"/>
                    <a:pt x="7" y="3"/>
                  </a:cubicBezTo>
                  <a:cubicBezTo>
                    <a:pt x="3" y="7"/>
                    <a:pt x="3" y="7"/>
                    <a:pt x="3" y="7"/>
                  </a:cubicBezTo>
                  <a:cubicBezTo>
                    <a:pt x="0" y="10"/>
                    <a:pt x="0" y="16"/>
                    <a:pt x="3" y="19"/>
                  </a:cubicBezTo>
                  <a:cubicBezTo>
                    <a:pt x="7" y="23"/>
                    <a:pt x="13" y="23"/>
                    <a:pt x="16" y="19"/>
                  </a:cubicBezTo>
                  <a:cubicBezTo>
                    <a:pt x="19" y="16"/>
                    <a:pt x="19" y="16"/>
                    <a:pt x="19" y="16"/>
                  </a:cubicBezTo>
                  <a:cubicBezTo>
                    <a:pt x="23" y="13"/>
                    <a:pt x="23" y="7"/>
                    <a:pt x="19"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128">
              <a:extLst>
                <a:ext uri="{FF2B5EF4-FFF2-40B4-BE49-F238E27FC236}">
                  <a16:creationId xmlns:a16="http://schemas.microsoft.com/office/drawing/2014/main" id="{967C37FF-29E1-417F-A0DE-7526ABD5ABDB}"/>
                </a:ext>
              </a:extLst>
            </p:cNvPr>
            <p:cNvSpPr>
              <a:spLocks/>
            </p:cNvSpPr>
            <p:nvPr/>
          </p:nvSpPr>
          <p:spPr bwMode="auto">
            <a:xfrm>
              <a:off x="-1276" y="413"/>
              <a:ext cx="777" cy="783"/>
            </a:xfrm>
            <a:custGeom>
              <a:avLst/>
              <a:gdLst>
                <a:gd name="T0" fmla="*/ 4 w 156"/>
                <a:gd name="T1" fmla="*/ 152 h 157"/>
                <a:gd name="T2" fmla="*/ 17 w 156"/>
                <a:gd name="T3" fmla="*/ 152 h 157"/>
                <a:gd name="T4" fmla="*/ 27 w 156"/>
                <a:gd name="T5" fmla="*/ 141 h 157"/>
                <a:gd name="T6" fmla="*/ 27 w 156"/>
                <a:gd name="T7" fmla="*/ 154 h 157"/>
                <a:gd name="T8" fmla="*/ 40 w 156"/>
                <a:gd name="T9" fmla="*/ 154 h 157"/>
                <a:gd name="T10" fmla="*/ 140 w 156"/>
                <a:gd name="T11" fmla="*/ 54 h 157"/>
                <a:gd name="T12" fmla="*/ 140 w 156"/>
                <a:gd name="T13" fmla="*/ 41 h 157"/>
                <a:gd name="T14" fmla="*/ 127 w 156"/>
                <a:gd name="T15" fmla="*/ 41 h 157"/>
                <a:gd name="T16" fmla="*/ 152 w 156"/>
                <a:gd name="T17" fmla="*/ 16 h 157"/>
                <a:gd name="T18" fmla="*/ 152 w 156"/>
                <a:gd name="T19" fmla="*/ 4 h 157"/>
                <a:gd name="T20" fmla="*/ 140 w 156"/>
                <a:gd name="T21" fmla="*/ 4 h 157"/>
                <a:gd name="T22" fmla="*/ 4 w 156"/>
                <a:gd name="T23" fmla="*/ 139 h 157"/>
                <a:gd name="T24" fmla="*/ 4 w 156"/>
                <a:gd name="T25" fmla="*/ 152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 h="157">
                  <a:moveTo>
                    <a:pt x="4" y="152"/>
                  </a:moveTo>
                  <a:cubicBezTo>
                    <a:pt x="7" y="156"/>
                    <a:pt x="13" y="156"/>
                    <a:pt x="17" y="152"/>
                  </a:cubicBezTo>
                  <a:cubicBezTo>
                    <a:pt x="27" y="141"/>
                    <a:pt x="27" y="141"/>
                    <a:pt x="27" y="141"/>
                  </a:cubicBezTo>
                  <a:cubicBezTo>
                    <a:pt x="24" y="145"/>
                    <a:pt x="24" y="150"/>
                    <a:pt x="27" y="154"/>
                  </a:cubicBezTo>
                  <a:cubicBezTo>
                    <a:pt x="31" y="157"/>
                    <a:pt x="37" y="157"/>
                    <a:pt x="40" y="154"/>
                  </a:cubicBezTo>
                  <a:cubicBezTo>
                    <a:pt x="140" y="54"/>
                    <a:pt x="140" y="54"/>
                    <a:pt x="140" y="54"/>
                  </a:cubicBezTo>
                  <a:cubicBezTo>
                    <a:pt x="144" y="51"/>
                    <a:pt x="144" y="45"/>
                    <a:pt x="140" y="41"/>
                  </a:cubicBezTo>
                  <a:cubicBezTo>
                    <a:pt x="136" y="38"/>
                    <a:pt x="131" y="38"/>
                    <a:pt x="127" y="41"/>
                  </a:cubicBezTo>
                  <a:cubicBezTo>
                    <a:pt x="152" y="16"/>
                    <a:pt x="152" y="16"/>
                    <a:pt x="152" y="16"/>
                  </a:cubicBezTo>
                  <a:cubicBezTo>
                    <a:pt x="156" y="13"/>
                    <a:pt x="156" y="7"/>
                    <a:pt x="152" y="4"/>
                  </a:cubicBezTo>
                  <a:cubicBezTo>
                    <a:pt x="149" y="0"/>
                    <a:pt x="143" y="0"/>
                    <a:pt x="140" y="4"/>
                  </a:cubicBezTo>
                  <a:cubicBezTo>
                    <a:pt x="4" y="139"/>
                    <a:pt x="4" y="139"/>
                    <a:pt x="4" y="139"/>
                  </a:cubicBezTo>
                  <a:cubicBezTo>
                    <a:pt x="0" y="143"/>
                    <a:pt x="0" y="149"/>
                    <a:pt x="4" y="152"/>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129">
              <a:extLst>
                <a:ext uri="{FF2B5EF4-FFF2-40B4-BE49-F238E27FC236}">
                  <a16:creationId xmlns:a16="http://schemas.microsoft.com/office/drawing/2014/main" id="{DBB688B0-69E7-42F1-B1FD-DC1987E17F3C}"/>
                </a:ext>
              </a:extLst>
            </p:cNvPr>
            <p:cNvSpPr>
              <a:spLocks/>
            </p:cNvSpPr>
            <p:nvPr/>
          </p:nvSpPr>
          <p:spPr bwMode="auto">
            <a:xfrm>
              <a:off x="5540" y="1435"/>
              <a:ext cx="115" cy="114"/>
            </a:xfrm>
            <a:custGeom>
              <a:avLst/>
              <a:gdLst>
                <a:gd name="T0" fmla="*/ 4 w 23"/>
                <a:gd name="T1" fmla="*/ 19 h 23"/>
                <a:gd name="T2" fmla="*/ 16 w 23"/>
                <a:gd name="T3" fmla="*/ 19 h 23"/>
                <a:gd name="T4" fmla="*/ 20 w 23"/>
                <a:gd name="T5" fmla="*/ 16 h 23"/>
                <a:gd name="T6" fmla="*/ 20 w 23"/>
                <a:gd name="T7" fmla="*/ 3 h 23"/>
                <a:gd name="T8" fmla="*/ 7 w 23"/>
                <a:gd name="T9" fmla="*/ 3 h 23"/>
                <a:gd name="T10" fmla="*/ 4 w 23"/>
                <a:gd name="T11" fmla="*/ 6 h 23"/>
                <a:gd name="T12" fmla="*/ 4 w 23"/>
                <a:gd name="T13" fmla="*/ 19 h 23"/>
              </a:gdLst>
              <a:ahLst/>
              <a:cxnLst>
                <a:cxn ang="0">
                  <a:pos x="T0" y="T1"/>
                </a:cxn>
                <a:cxn ang="0">
                  <a:pos x="T2" y="T3"/>
                </a:cxn>
                <a:cxn ang="0">
                  <a:pos x="T4" y="T5"/>
                </a:cxn>
                <a:cxn ang="0">
                  <a:pos x="T6" y="T7"/>
                </a:cxn>
                <a:cxn ang="0">
                  <a:pos x="T8" y="T9"/>
                </a:cxn>
                <a:cxn ang="0">
                  <a:pos x="T10" y="T11"/>
                </a:cxn>
                <a:cxn ang="0">
                  <a:pos x="T12" y="T13"/>
                </a:cxn>
              </a:cxnLst>
              <a:rect l="0" t="0" r="r" b="b"/>
              <a:pathLst>
                <a:path w="23" h="23">
                  <a:moveTo>
                    <a:pt x="4" y="19"/>
                  </a:moveTo>
                  <a:cubicBezTo>
                    <a:pt x="7" y="23"/>
                    <a:pt x="13" y="23"/>
                    <a:pt x="16" y="19"/>
                  </a:cubicBezTo>
                  <a:cubicBezTo>
                    <a:pt x="20" y="16"/>
                    <a:pt x="20" y="16"/>
                    <a:pt x="20" y="16"/>
                  </a:cubicBezTo>
                  <a:cubicBezTo>
                    <a:pt x="23" y="12"/>
                    <a:pt x="23" y="7"/>
                    <a:pt x="20" y="3"/>
                  </a:cubicBezTo>
                  <a:cubicBezTo>
                    <a:pt x="16" y="0"/>
                    <a:pt x="11" y="0"/>
                    <a:pt x="7" y="3"/>
                  </a:cubicBezTo>
                  <a:cubicBezTo>
                    <a:pt x="4" y="6"/>
                    <a:pt x="4" y="6"/>
                    <a:pt x="4" y="6"/>
                  </a:cubicBezTo>
                  <a:cubicBezTo>
                    <a:pt x="0" y="10"/>
                    <a:pt x="0" y="16"/>
                    <a:pt x="4" y="19"/>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130">
              <a:extLst>
                <a:ext uri="{FF2B5EF4-FFF2-40B4-BE49-F238E27FC236}">
                  <a16:creationId xmlns:a16="http://schemas.microsoft.com/office/drawing/2014/main" id="{E29BE414-10DA-4B13-9053-3DD0F2892FE9}"/>
                </a:ext>
              </a:extLst>
            </p:cNvPr>
            <p:cNvSpPr>
              <a:spLocks/>
            </p:cNvSpPr>
            <p:nvPr/>
          </p:nvSpPr>
          <p:spPr bwMode="auto">
            <a:xfrm>
              <a:off x="4402" y="1438"/>
              <a:ext cx="778" cy="783"/>
            </a:xfrm>
            <a:custGeom>
              <a:avLst/>
              <a:gdLst>
                <a:gd name="T0" fmla="*/ 152 w 156"/>
                <a:gd name="T1" fmla="*/ 5 h 157"/>
                <a:gd name="T2" fmla="*/ 140 w 156"/>
                <a:gd name="T3" fmla="*/ 5 h 157"/>
                <a:gd name="T4" fmla="*/ 129 w 156"/>
                <a:gd name="T5" fmla="*/ 16 h 157"/>
                <a:gd name="T6" fmla="*/ 129 w 156"/>
                <a:gd name="T7" fmla="*/ 3 h 157"/>
                <a:gd name="T8" fmla="*/ 116 w 156"/>
                <a:gd name="T9" fmla="*/ 3 h 157"/>
                <a:gd name="T10" fmla="*/ 16 w 156"/>
                <a:gd name="T11" fmla="*/ 103 h 157"/>
                <a:gd name="T12" fmla="*/ 16 w 156"/>
                <a:gd name="T13" fmla="*/ 116 h 157"/>
                <a:gd name="T14" fmla="*/ 29 w 156"/>
                <a:gd name="T15" fmla="*/ 116 h 157"/>
                <a:gd name="T16" fmla="*/ 4 w 156"/>
                <a:gd name="T17" fmla="*/ 141 h 157"/>
                <a:gd name="T18" fmla="*/ 4 w 156"/>
                <a:gd name="T19" fmla="*/ 154 h 157"/>
                <a:gd name="T20" fmla="*/ 17 w 156"/>
                <a:gd name="T21" fmla="*/ 154 h 157"/>
                <a:gd name="T22" fmla="*/ 152 w 156"/>
                <a:gd name="T23" fmla="*/ 18 h 157"/>
                <a:gd name="T24" fmla="*/ 152 w 156"/>
                <a:gd name="T25" fmla="*/ 5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 h="157">
                  <a:moveTo>
                    <a:pt x="152" y="5"/>
                  </a:moveTo>
                  <a:cubicBezTo>
                    <a:pt x="149" y="2"/>
                    <a:pt x="143" y="2"/>
                    <a:pt x="140" y="5"/>
                  </a:cubicBezTo>
                  <a:cubicBezTo>
                    <a:pt x="129" y="16"/>
                    <a:pt x="129" y="16"/>
                    <a:pt x="129" y="16"/>
                  </a:cubicBezTo>
                  <a:cubicBezTo>
                    <a:pt x="132" y="12"/>
                    <a:pt x="132" y="7"/>
                    <a:pt x="129" y="3"/>
                  </a:cubicBezTo>
                  <a:cubicBezTo>
                    <a:pt x="125" y="0"/>
                    <a:pt x="120" y="0"/>
                    <a:pt x="116" y="3"/>
                  </a:cubicBezTo>
                  <a:cubicBezTo>
                    <a:pt x="16" y="103"/>
                    <a:pt x="16" y="103"/>
                    <a:pt x="16" y="103"/>
                  </a:cubicBezTo>
                  <a:cubicBezTo>
                    <a:pt x="13" y="107"/>
                    <a:pt x="13" y="112"/>
                    <a:pt x="16" y="116"/>
                  </a:cubicBezTo>
                  <a:cubicBezTo>
                    <a:pt x="20" y="119"/>
                    <a:pt x="25" y="119"/>
                    <a:pt x="29" y="116"/>
                  </a:cubicBezTo>
                  <a:cubicBezTo>
                    <a:pt x="4" y="141"/>
                    <a:pt x="4" y="141"/>
                    <a:pt x="4" y="141"/>
                  </a:cubicBezTo>
                  <a:cubicBezTo>
                    <a:pt x="0" y="144"/>
                    <a:pt x="0" y="150"/>
                    <a:pt x="4" y="154"/>
                  </a:cubicBezTo>
                  <a:cubicBezTo>
                    <a:pt x="7" y="157"/>
                    <a:pt x="13" y="157"/>
                    <a:pt x="17" y="154"/>
                  </a:cubicBezTo>
                  <a:cubicBezTo>
                    <a:pt x="152" y="18"/>
                    <a:pt x="152" y="18"/>
                    <a:pt x="152" y="18"/>
                  </a:cubicBezTo>
                  <a:cubicBezTo>
                    <a:pt x="156" y="14"/>
                    <a:pt x="156" y="9"/>
                    <a:pt x="152" y="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131">
              <a:extLst>
                <a:ext uri="{FF2B5EF4-FFF2-40B4-BE49-F238E27FC236}">
                  <a16:creationId xmlns:a16="http://schemas.microsoft.com/office/drawing/2014/main" id="{41752E9C-BE31-4922-9B67-B3AE71A08BA8}"/>
                </a:ext>
              </a:extLst>
            </p:cNvPr>
            <p:cNvSpPr>
              <a:spLocks/>
            </p:cNvSpPr>
            <p:nvPr/>
          </p:nvSpPr>
          <p:spPr bwMode="auto">
            <a:xfrm>
              <a:off x="1506" y="3609"/>
              <a:ext cx="773" cy="783"/>
            </a:xfrm>
            <a:custGeom>
              <a:avLst/>
              <a:gdLst>
                <a:gd name="T0" fmla="*/ 152 w 155"/>
                <a:gd name="T1" fmla="*/ 5 h 157"/>
                <a:gd name="T2" fmla="*/ 139 w 155"/>
                <a:gd name="T3" fmla="*/ 5 h 157"/>
                <a:gd name="T4" fmla="*/ 128 w 155"/>
                <a:gd name="T5" fmla="*/ 16 h 157"/>
                <a:gd name="T6" fmla="*/ 128 w 155"/>
                <a:gd name="T7" fmla="*/ 3 h 157"/>
                <a:gd name="T8" fmla="*/ 116 w 155"/>
                <a:gd name="T9" fmla="*/ 3 h 157"/>
                <a:gd name="T10" fmla="*/ 16 w 155"/>
                <a:gd name="T11" fmla="*/ 103 h 157"/>
                <a:gd name="T12" fmla="*/ 16 w 155"/>
                <a:gd name="T13" fmla="*/ 116 h 157"/>
                <a:gd name="T14" fmla="*/ 28 w 155"/>
                <a:gd name="T15" fmla="*/ 116 h 157"/>
                <a:gd name="T16" fmla="*/ 3 w 155"/>
                <a:gd name="T17" fmla="*/ 141 h 157"/>
                <a:gd name="T18" fmla="*/ 3 w 155"/>
                <a:gd name="T19" fmla="*/ 154 h 157"/>
                <a:gd name="T20" fmla="*/ 16 w 155"/>
                <a:gd name="T21" fmla="*/ 154 h 157"/>
                <a:gd name="T22" fmla="*/ 152 w 155"/>
                <a:gd name="T23" fmla="*/ 18 h 157"/>
                <a:gd name="T24" fmla="*/ 152 w 155"/>
                <a:gd name="T25" fmla="*/ 5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 h="157">
                  <a:moveTo>
                    <a:pt x="152" y="5"/>
                  </a:moveTo>
                  <a:cubicBezTo>
                    <a:pt x="148" y="2"/>
                    <a:pt x="143" y="2"/>
                    <a:pt x="139" y="5"/>
                  </a:cubicBezTo>
                  <a:cubicBezTo>
                    <a:pt x="128" y="16"/>
                    <a:pt x="128" y="16"/>
                    <a:pt x="128" y="16"/>
                  </a:cubicBezTo>
                  <a:cubicBezTo>
                    <a:pt x="132" y="12"/>
                    <a:pt x="132" y="7"/>
                    <a:pt x="128" y="3"/>
                  </a:cubicBezTo>
                  <a:cubicBezTo>
                    <a:pt x="125" y="0"/>
                    <a:pt x="119" y="0"/>
                    <a:pt x="116" y="3"/>
                  </a:cubicBezTo>
                  <a:cubicBezTo>
                    <a:pt x="16" y="103"/>
                    <a:pt x="16" y="103"/>
                    <a:pt x="16" y="103"/>
                  </a:cubicBezTo>
                  <a:cubicBezTo>
                    <a:pt x="12" y="107"/>
                    <a:pt x="12" y="112"/>
                    <a:pt x="16" y="116"/>
                  </a:cubicBezTo>
                  <a:cubicBezTo>
                    <a:pt x="19" y="119"/>
                    <a:pt x="25" y="119"/>
                    <a:pt x="28" y="116"/>
                  </a:cubicBezTo>
                  <a:cubicBezTo>
                    <a:pt x="3" y="141"/>
                    <a:pt x="3" y="141"/>
                    <a:pt x="3" y="141"/>
                  </a:cubicBezTo>
                  <a:cubicBezTo>
                    <a:pt x="0" y="144"/>
                    <a:pt x="0" y="150"/>
                    <a:pt x="3" y="154"/>
                  </a:cubicBezTo>
                  <a:cubicBezTo>
                    <a:pt x="7" y="157"/>
                    <a:pt x="13" y="157"/>
                    <a:pt x="16" y="154"/>
                  </a:cubicBezTo>
                  <a:cubicBezTo>
                    <a:pt x="152" y="18"/>
                    <a:pt x="152" y="18"/>
                    <a:pt x="152" y="18"/>
                  </a:cubicBezTo>
                  <a:cubicBezTo>
                    <a:pt x="155" y="14"/>
                    <a:pt x="155" y="9"/>
                    <a:pt x="152" y="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17" name="Group 4">
            <a:extLst>
              <a:ext uri="{FF2B5EF4-FFF2-40B4-BE49-F238E27FC236}">
                <a16:creationId xmlns:a16="http://schemas.microsoft.com/office/drawing/2014/main" id="{6007F938-5C4A-4641-9D95-2449D0541347}"/>
              </a:ext>
            </a:extLst>
          </p:cNvPr>
          <p:cNvGrpSpPr>
            <a:grpSpLocks noChangeAspect="1"/>
          </p:cNvGrpSpPr>
          <p:nvPr/>
        </p:nvGrpSpPr>
        <p:grpSpPr bwMode="auto">
          <a:xfrm>
            <a:off x="3991560" y="3521161"/>
            <a:ext cx="3798091" cy="1997098"/>
            <a:chOff x="51" y="1926"/>
            <a:chExt cx="2634" cy="1385"/>
          </a:xfrm>
          <a:solidFill>
            <a:srgbClr val="A6A6A6">
              <a:alpha val="40000"/>
            </a:srgbClr>
          </a:solidFill>
        </p:grpSpPr>
        <p:sp>
          <p:nvSpPr>
            <p:cNvPr id="118" name="Freeform 10">
              <a:extLst>
                <a:ext uri="{FF2B5EF4-FFF2-40B4-BE49-F238E27FC236}">
                  <a16:creationId xmlns:a16="http://schemas.microsoft.com/office/drawing/2014/main" id="{3F2310C4-7444-4CA2-82D7-B612E95C5C1C}"/>
                </a:ext>
              </a:extLst>
            </p:cNvPr>
            <p:cNvSpPr>
              <a:spLocks noEditPoints="1"/>
            </p:cNvSpPr>
            <p:nvPr/>
          </p:nvSpPr>
          <p:spPr bwMode="auto">
            <a:xfrm>
              <a:off x="51" y="1926"/>
              <a:ext cx="2634" cy="1385"/>
            </a:xfrm>
            <a:custGeom>
              <a:avLst/>
              <a:gdLst>
                <a:gd name="T0" fmla="*/ 205 w 341"/>
                <a:gd name="T1" fmla="*/ 40 h 178"/>
                <a:gd name="T2" fmla="*/ 58 w 341"/>
                <a:gd name="T3" fmla="*/ 0 h 178"/>
                <a:gd name="T4" fmla="*/ 34 w 341"/>
                <a:gd name="T5" fmla="*/ 50 h 178"/>
                <a:gd name="T6" fmla="*/ 67 w 341"/>
                <a:gd name="T7" fmla="*/ 45 h 178"/>
                <a:gd name="T8" fmla="*/ 9 w 341"/>
                <a:gd name="T9" fmla="*/ 136 h 178"/>
                <a:gd name="T10" fmla="*/ 140 w 341"/>
                <a:gd name="T11" fmla="*/ 147 h 178"/>
                <a:gd name="T12" fmla="*/ 281 w 341"/>
                <a:gd name="T13" fmla="*/ 178 h 178"/>
                <a:gd name="T14" fmla="*/ 17 w 341"/>
                <a:gd name="T15" fmla="*/ 112 h 178"/>
                <a:gd name="T16" fmla="*/ 55 w 341"/>
                <a:gd name="T17" fmla="*/ 29 h 178"/>
                <a:gd name="T18" fmla="*/ 58 w 341"/>
                <a:gd name="T19" fmla="*/ 8 h 178"/>
                <a:gd name="T20" fmla="*/ 103 w 341"/>
                <a:gd name="T21" fmla="*/ 49 h 178"/>
                <a:gd name="T22" fmla="*/ 52 w 341"/>
                <a:gd name="T23" fmla="*/ 108 h 178"/>
                <a:gd name="T24" fmla="*/ 101 w 341"/>
                <a:gd name="T25" fmla="*/ 113 h 178"/>
                <a:gd name="T26" fmla="*/ 107 w 341"/>
                <a:gd name="T27" fmla="*/ 120 h 178"/>
                <a:gd name="T28" fmla="*/ 115 w 341"/>
                <a:gd name="T29" fmla="*/ 128 h 178"/>
                <a:gd name="T30" fmla="*/ 17 w 341"/>
                <a:gd name="T31" fmla="*/ 112 h 178"/>
                <a:gd name="T32" fmla="*/ 190 w 341"/>
                <a:gd name="T33" fmla="*/ 39 h 178"/>
                <a:gd name="T34" fmla="*/ 126 w 341"/>
                <a:gd name="T35" fmla="*/ 69 h 178"/>
                <a:gd name="T36" fmla="*/ 187 w 341"/>
                <a:gd name="T37" fmla="*/ 76 h 178"/>
                <a:gd name="T38" fmla="*/ 159 w 341"/>
                <a:gd name="T39" fmla="*/ 130 h 178"/>
                <a:gd name="T40" fmla="*/ 105 w 341"/>
                <a:gd name="T41" fmla="*/ 102 h 178"/>
                <a:gd name="T42" fmla="*/ 109 w 341"/>
                <a:gd name="T43" fmla="*/ 29 h 178"/>
                <a:gd name="T44" fmla="*/ 150 w 341"/>
                <a:gd name="T45" fmla="*/ 37 h 178"/>
                <a:gd name="T46" fmla="*/ 134 w 341"/>
                <a:gd name="T47" fmla="*/ 68 h 178"/>
                <a:gd name="T48" fmla="*/ 134 w 341"/>
                <a:gd name="T49" fmla="*/ 72 h 178"/>
                <a:gd name="T50" fmla="*/ 91 w 341"/>
                <a:gd name="T51" fmla="*/ 85 h 178"/>
                <a:gd name="T52" fmla="*/ 95 w 341"/>
                <a:gd name="T53" fmla="*/ 99 h 178"/>
                <a:gd name="T54" fmla="*/ 89 w 341"/>
                <a:gd name="T55" fmla="*/ 85 h 178"/>
                <a:gd name="T56" fmla="*/ 194 w 341"/>
                <a:gd name="T57" fmla="*/ 108 h 178"/>
                <a:gd name="T58" fmla="*/ 163 w 341"/>
                <a:gd name="T59" fmla="*/ 79 h 178"/>
                <a:gd name="T60" fmla="*/ 232 w 341"/>
                <a:gd name="T61" fmla="*/ 69 h 178"/>
                <a:gd name="T62" fmla="*/ 223 w 341"/>
                <a:gd name="T63" fmla="*/ 110 h 178"/>
                <a:gd name="T64" fmla="*/ 183 w 341"/>
                <a:gd name="T65" fmla="*/ 147 h 178"/>
                <a:gd name="T66" fmla="*/ 233 w 341"/>
                <a:gd name="T67" fmla="*/ 152 h 178"/>
                <a:gd name="T68" fmla="*/ 238 w 341"/>
                <a:gd name="T69" fmla="*/ 159 h 178"/>
                <a:gd name="T70" fmla="*/ 246 w 341"/>
                <a:gd name="T71" fmla="*/ 167 h 178"/>
                <a:gd name="T72" fmla="*/ 148 w 341"/>
                <a:gd name="T73" fmla="*/ 151 h 178"/>
                <a:gd name="T74" fmla="*/ 227 w 341"/>
                <a:gd name="T75" fmla="*/ 139 h 178"/>
                <a:gd name="T76" fmla="*/ 220 w 341"/>
                <a:gd name="T77" fmla="*/ 124 h 178"/>
                <a:gd name="T78" fmla="*/ 224 w 341"/>
                <a:gd name="T79" fmla="*/ 130 h 178"/>
                <a:gd name="T80" fmla="*/ 265 w 341"/>
                <a:gd name="T81" fmla="*/ 168 h 178"/>
                <a:gd name="T82" fmla="*/ 243 w 341"/>
                <a:gd name="T83" fmla="*/ 81 h 178"/>
                <a:gd name="T84" fmla="*/ 333 w 341"/>
                <a:gd name="T85" fmla="*/ 10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1" h="178">
                  <a:moveTo>
                    <a:pt x="281" y="39"/>
                  </a:moveTo>
                  <a:cubicBezTo>
                    <a:pt x="263" y="39"/>
                    <a:pt x="247" y="46"/>
                    <a:pt x="237" y="60"/>
                  </a:cubicBezTo>
                  <a:cubicBezTo>
                    <a:pt x="230" y="50"/>
                    <a:pt x="219" y="43"/>
                    <a:pt x="205" y="40"/>
                  </a:cubicBezTo>
                  <a:cubicBezTo>
                    <a:pt x="196" y="15"/>
                    <a:pt x="177" y="0"/>
                    <a:pt x="150" y="0"/>
                  </a:cubicBezTo>
                  <a:cubicBezTo>
                    <a:pt x="131" y="0"/>
                    <a:pt x="116" y="7"/>
                    <a:pt x="105" y="21"/>
                  </a:cubicBezTo>
                  <a:cubicBezTo>
                    <a:pt x="96" y="7"/>
                    <a:pt x="79" y="0"/>
                    <a:pt x="58" y="0"/>
                  </a:cubicBezTo>
                  <a:cubicBezTo>
                    <a:pt x="33" y="0"/>
                    <a:pt x="14" y="10"/>
                    <a:pt x="3" y="28"/>
                  </a:cubicBezTo>
                  <a:cubicBezTo>
                    <a:pt x="0" y="31"/>
                    <a:pt x="0" y="31"/>
                    <a:pt x="0" y="31"/>
                  </a:cubicBezTo>
                  <a:cubicBezTo>
                    <a:pt x="34" y="50"/>
                    <a:pt x="34" y="50"/>
                    <a:pt x="34" y="50"/>
                  </a:cubicBezTo>
                  <a:cubicBezTo>
                    <a:pt x="36" y="47"/>
                    <a:pt x="36" y="47"/>
                    <a:pt x="36" y="47"/>
                  </a:cubicBezTo>
                  <a:cubicBezTo>
                    <a:pt x="40" y="40"/>
                    <a:pt x="47" y="37"/>
                    <a:pt x="55" y="37"/>
                  </a:cubicBezTo>
                  <a:cubicBezTo>
                    <a:pt x="67" y="37"/>
                    <a:pt x="67" y="43"/>
                    <a:pt x="67" y="45"/>
                  </a:cubicBezTo>
                  <a:cubicBezTo>
                    <a:pt x="67" y="49"/>
                    <a:pt x="66" y="54"/>
                    <a:pt x="57" y="63"/>
                  </a:cubicBezTo>
                  <a:cubicBezTo>
                    <a:pt x="9" y="108"/>
                    <a:pt x="9" y="108"/>
                    <a:pt x="9" y="108"/>
                  </a:cubicBezTo>
                  <a:cubicBezTo>
                    <a:pt x="9" y="136"/>
                    <a:pt x="9" y="136"/>
                    <a:pt x="9" y="136"/>
                  </a:cubicBezTo>
                  <a:cubicBezTo>
                    <a:pt x="132" y="136"/>
                    <a:pt x="132" y="136"/>
                    <a:pt x="132" y="136"/>
                  </a:cubicBezTo>
                  <a:cubicBezTo>
                    <a:pt x="137" y="138"/>
                    <a:pt x="143" y="139"/>
                    <a:pt x="149" y="139"/>
                  </a:cubicBezTo>
                  <a:cubicBezTo>
                    <a:pt x="140" y="147"/>
                    <a:pt x="140" y="147"/>
                    <a:pt x="140" y="147"/>
                  </a:cubicBezTo>
                  <a:cubicBezTo>
                    <a:pt x="140" y="175"/>
                    <a:pt x="140" y="175"/>
                    <a:pt x="140" y="175"/>
                  </a:cubicBezTo>
                  <a:cubicBezTo>
                    <a:pt x="263" y="175"/>
                    <a:pt x="263" y="175"/>
                    <a:pt x="263" y="175"/>
                  </a:cubicBezTo>
                  <a:cubicBezTo>
                    <a:pt x="269" y="177"/>
                    <a:pt x="275" y="178"/>
                    <a:pt x="281" y="178"/>
                  </a:cubicBezTo>
                  <a:cubicBezTo>
                    <a:pt x="317" y="178"/>
                    <a:pt x="341" y="151"/>
                    <a:pt x="341" y="108"/>
                  </a:cubicBezTo>
                  <a:cubicBezTo>
                    <a:pt x="341" y="66"/>
                    <a:pt x="317" y="39"/>
                    <a:pt x="281" y="39"/>
                  </a:cubicBezTo>
                  <a:close/>
                  <a:moveTo>
                    <a:pt x="17" y="112"/>
                  </a:moveTo>
                  <a:cubicBezTo>
                    <a:pt x="62" y="69"/>
                    <a:pt x="62" y="69"/>
                    <a:pt x="62" y="69"/>
                  </a:cubicBezTo>
                  <a:cubicBezTo>
                    <a:pt x="74" y="58"/>
                    <a:pt x="75" y="51"/>
                    <a:pt x="75" y="45"/>
                  </a:cubicBezTo>
                  <a:cubicBezTo>
                    <a:pt x="75" y="35"/>
                    <a:pt x="68" y="29"/>
                    <a:pt x="55" y="29"/>
                  </a:cubicBezTo>
                  <a:cubicBezTo>
                    <a:pt x="45" y="29"/>
                    <a:pt x="37" y="32"/>
                    <a:pt x="31" y="40"/>
                  </a:cubicBezTo>
                  <a:cubicBezTo>
                    <a:pt x="12" y="29"/>
                    <a:pt x="12" y="29"/>
                    <a:pt x="12" y="29"/>
                  </a:cubicBezTo>
                  <a:cubicBezTo>
                    <a:pt x="22" y="15"/>
                    <a:pt x="38" y="8"/>
                    <a:pt x="58" y="8"/>
                  </a:cubicBezTo>
                  <a:cubicBezTo>
                    <a:pt x="79" y="8"/>
                    <a:pt x="95" y="16"/>
                    <a:pt x="101" y="30"/>
                  </a:cubicBezTo>
                  <a:cubicBezTo>
                    <a:pt x="102" y="33"/>
                    <a:pt x="103" y="38"/>
                    <a:pt x="103" y="42"/>
                  </a:cubicBezTo>
                  <a:cubicBezTo>
                    <a:pt x="103" y="44"/>
                    <a:pt x="103" y="47"/>
                    <a:pt x="103" y="49"/>
                  </a:cubicBezTo>
                  <a:cubicBezTo>
                    <a:pt x="102" y="56"/>
                    <a:pt x="99" y="62"/>
                    <a:pt x="91" y="71"/>
                  </a:cubicBezTo>
                  <a:cubicBezTo>
                    <a:pt x="88" y="74"/>
                    <a:pt x="86" y="77"/>
                    <a:pt x="83" y="79"/>
                  </a:cubicBezTo>
                  <a:cubicBezTo>
                    <a:pt x="52" y="108"/>
                    <a:pt x="52" y="108"/>
                    <a:pt x="52" y="108"/>
                  </a:cubicBezTo>
                  <a:cubicBezTo>
                    <a:pt x="98" y="108"/>
                    <a:pt x="98" y="108"/>
                    <a:pt x="98" y="108"/>
                  </a:cubicBezTo>
                  <a:cubicBezTo>
                    <a:pt x="99" y="108"/>
                    <a:pt x="99" y="109"/>
                    <a:pt x="99" y="109"/>
                  </a:cubicBezTo>
                  <a:cubicBezTo>
                    <a:pt x="100" y="111"/>
                    <a:pt x="100" y="112"/>
                    <a:pt x="101" y="113"/>
                  </a:cubicBezTo>
                  <a:cubicBezTo>
                    <a:pt x="102" y="114"/>
                    <a:pt x="102" y="114"/>
                    <a:pt x="103" y="115"/>
                  </a:cubicBezTo>
                  <a:cubicBezTo>
                    <a:pt x="103" y="116"/>
                    <a:pt x="104" y="117"/>
                    <a:pt x="105" y="118"/>
                  </a:cubicBezTo>
                  <a:cubicBezTo>
                    <a:pt x="105" y="119"/>
                    <a:pt x="106" y="119"/>
                    <a:pt x="107" y="120"/>
                  </a:cubicBezTo>
                  <a:cubicBezTo>
                    <a:pt x="107" y="121"/>
                    <a:pt x="108" y="122"/>
                    <a:pt x="109" y="123"/>
                  </a:cubicBezTo>
                  <a:cubicBezTo>
                    <a:pt x="110" y="123"/>
                    <a:pt x="110" y="124"/>
                    <a:pt x="111" y="124"/>
                  </a:cubicBezTo>
                  <a:cubicBezTo>
                    <a:pt x="112" y="126"/>
                    <a:pt x="113" y="127"/>
                    <a:pt x="115" y="128"/>
                  </a:cubicBezTo>
                  <a:cubicBezTo>
                    <a:pt x="115" y="128"/>
                    <a:pt x="115" y="128"/>
                    <a:pt x="116" y="128"/>
                  </a:cubicBezTo>
                  <a:cubicBezTo>
                    <a:pt x="17" y="128"/>
                    <a:pt x="17" y="128"/>
                    <a:pt x="17" y="128"/>
                  </a:cubicBezTo>
                  <a:lnTo>
                    <a:pt x="17" y="112"/>
                  </a:lnTo>
                  <a:close/>
                  <a:moveTo>
                    <a:pt x="150" y="8"/>
                  </a:moveTo>
                  <a:cubicBezTo>
                    <a:pt x="171" y="8"/>
                    <a:pt x="188" y="19"/>
                    <a:pt x="196" y="39"/>
                  </a:cubicBezTo>
                  <a:cubicBezTo>
                    <a:pt x="194" y="39"/>
                    <a:pt x="192" y="39"/>
                    <a:pt x="190" y="39"/>
                  </a:cubicBezTo>
                  <a:cubicBezTo>
                    <a:pt x="182" y="39"/>
                    <a:pt x="175" y="40"/>
                    <a:pt x="168" y="42"/>
                  </a:cubicBezTo>
                  <a:cubicBezTo>
                    <a:pt x="164" y="32"/>
                    <a:pt x="156" y="29"/>
                    <a:pt x="150" y="29"/>
                  </a:cubicBezTo>
                  <a:cubicBezTo>
                    <a:pt x="139" y="29"/>
                    <a:pt x="126" y="36"/>
                    <a:pt x="126" y="69"/>
                  </a:cubicBezTo>
                  <a:cubicBezTo>
                    <a:pt x="126" y="103"/>
                    <a:pt x="139" y="110"/>
                    <a:pt x="150" y="110"/>
                  </a:cubicBezTo>
                  <a:cubicBezTo>
                    <a:pt x="159" y="110"/>
                    <a:pt x="170" y="104"/>
                    <a:pt x="173" y="80"/>
                  </a:cubicBezTo>
                  <a:cubicBezTo>
                    <a:pt x="177" y="77"/>
                    <a:pt x="181" y="76"/>
                    <a:pt x="187" y="76"/>
                  </a:cubicBezTo>
                  <a:cubicBezTo>
                    <a:pt x="199" y="76"/>
                    <a:pt x="199" y="82"/>
                    <a:pt x="199" y="85"/>
                  </a:cubicBezTo>
                  <a:cubicBezTo>
                    <a:pt x="199" y="88"/>
                    <a:pt x="198" y="93"/>
                    <a:pt x="189" y="102"/>
                  </a:cubicBezTo>
                  <a:cubicBezTo>
                    <a:pt x="159" y="130"/>
                    <a:pt x="159" y="130"/>
                    <a:pt x="159" y="130"/>
                  </a:cubicBezTo>
                  <a:cubicBezTo>
                    <a:pt x="156" y="131"/>
                    <a:pt x="153" y="131"/>
                    <a:pt x="150" y="131"/>
                  </a:cubicBezTo>
                  <a:cubicBezTo>
                    <a:pt x="144" y="131"/>
                    <a:pt x="139" y="130"/>
                    <a:pt x="134" y="128"/>
                  </a:cubicBezTo>
                  <a:cubicBezTo>
                    <a:pt x="121" y="124"/>
                    <a:pt x="111" y="115"/>
                    <a:pt x="105" y="102"/>
                  </a:cubicBezTo>
                  <a:cubicBezTo>
                    <a:pt x="101" y="94"/>
                    <a:pt x="99" y="85"/>
                    <a:pt x="98" y="75"/>
                  </a:cubicBezTo>
                  <a:cubicBezTo>
                    <a:pt x="107" y="64"/>
                    <a:pt x="111" y="54"/>
                    <a:pt x="111" y="42"/>
                  </a:cubicBezTo>
                  <a:cubicBezTo>
                    <a:pt x="111" y="37"/>
                    <a:pt x="110" y="33"/>
                    <a:pt x="109" y="29"/>
                  </a:cubicBezTo>
                  <a:cubicBezTo>
                    <a:pt x="118" y="15"/>
                    <a:pt x="132" y="8"/>
                    <a:pt x="150" y="8"/>
                  </a:cubicBezTo>
                  <a:close/>
                  <a:moveTo>
                    <a:pt x="134" y="68"/>
                  </a:moveTo>
                  <a:cubicBezTo>
                    <a:pt x="134" y="53"/>
                    <a:pt x="137" y="37"/>
                    <a:pt x="150" y="37"/>
                  </a:cubicBezTo>
                  <a:cubicBezTo>
                    <a:pt x="155" y="37"/>
                    <a:pt x="158" y="40"/>
                    <a:pt x="161" y="44"/>
                  </a:cubicBezTo>
                  <a:cubicBezTo>
                    <a:pt x="150" y="49"/>
                    <a:pt x="140" y="57"/>
                    <a:pt x="134" y="67"/>
                  </a:cubicBezTo>
                  <a:lnTo>
                    <a:pt x="134" y="68"/>
                  </a:lnTo>
                  <a:close/>
                  <a:moveTo>
                    <a:pt x="163" y="88"/>
                  </a:moveTo>
                  <a:cubicBezTo>
                    <a:pt x="161" y="96"/>
                    <a:pt x="157" y="102"/>
                    <a:pt x="150" y="102"/>
                  </a:cubicBezTo>
                  <a:cubicBezTo>
                    <a:pt x="137" y="102"/>
                    <a:pt x="134" y="86"/>
                    <a:pt x="134" y="72"/>
                  </a:cubicBezTo>
                  <a:lnTo>
                    <a:pt x="163" y="88"/>
                  </a:lnTo>
                  <a:close/>
                  <a:moveTo>
                    <a:pt x="91" y="83"/>
                  </a:moveTo>
                  <a:cubicBezTo>
                    <a:pt x="91" y="83"/>
                    <a:pt x="91" y="84"/>
                    <a:pt x="91" y="85"/>
                  </a:cubicBezTo>
                  <a:cubicBezTo>
                    <a:pt x="92" y="87"/>
                    <a:pt x="92" y="89"/>
                    <a:pt x="92" y="91"/>
                  </a:cubicBezTo>
                  <a:cubicBezTo>
                    <a:pt x="93" y="92"/>
                    <a:pt x="93" y="93"/>
                    <a:pt x="93" y="94"/>
                  </a:cubicBezTo>
                  <a:cubicBezTo>
                    <a:pt x="94" y="96"/>
                    <a:pt x="94" y="98"/>
                    <a:pt x="95" y="99"/>
                  </a:cubicBezTo>
                  <a:cubicBezTo>
                    <a:pt x="95" y="100"/>
                    <a:pt x="95" y="100"/>
                    <a:pt x="95" y="100"/>
                  </a:cubicBezTo>
                  <a:cubicBezTo>
                    <a:pt x="72" y="100"/>
                    <a:pt x="72" y="100"/>
                    <a:pt x="72" y="100"/>
                  </a:cubicBezTo>
                  <a:cubicBezTo>
                    <a:pt x="89" y="85"/>
                    <a:pt x="89" y="85"/>
                    <a:pt x="89" y="85"/>
                  </a:cubicBezTo>
                  <a:cubicBezTo>
                    <a:pt x="89" y="84"/>
                    <a:pt x="90" y="84"/>
                    <a:pt x="91" y="83"/>
                  </a:cubicBezTo>
                  <a:close/>
                  <a:moveTo>
                    <a:pt x="148" y="151"/>
                  </a:moveTo>
                  <a:cubicBezTo>
                    <a:pt x="194" y="108"/>
                    <a:pt x="194" y="108"/>
                    <a:pt x="194" y="108"/>
                  </a:cubicBezTo>
                  <a:cubicBezTo>
                    <a:pt x="205" y="97"/>
                    <a:pt x="207" y="90"/>
                    <a:pt x="207" y="85"/>
                  </a:cubicBezTo>
                  <a:cubicBezTo>
                    <a:pt x="207" y="74"/>
                    <a:pt x="199" y="68"/>
                    <a:pt x="187" y="68"/>
                  </a:cubicBezTo>
                  <a:cubicBezTo>
                    <a:pt x="177" y="68"/>
                    <a:pt x="169" y="72"/>
                    <a:pt x="163" y="79"/>
                  </a:cubicBezTo>
                  <a:cubicBezTo>
                    <a:pt x="143" y="68"/>
                    <a:pt x="143" y="68"/>
                    <a:pt x="143" y="68"/>
                  </a:cubicBezTo>
                  <a:cubicBezTo>
                    <a:pt x="153" y="54"/>
                    <a:pt x="170" y="47"/>
                    <a:pt x="190" y="47"/>
                  </a:cubicBezTo>
                  <a:cubicBezTo>
                    <a:pt x="211" y="47"/>
                    <a:pt x="227" y="55"/>
                    <a:pt x="232" y="69"/>
                  </a:cubicBezTo>
                  <a:cubicBezTo>
                    <a:pt x="234" y="73"/>
                    <a:pt x="235" y="77"/>
                    <a:pt x="235" y="81"/>
                  </a:cubicBezTo>
                  <a:cubicBezTo>
                    <a:pt x="235" y="83"/>
                    <a:pt x="235" y="86"/>
                    <a:pt x="234" y="88"/>
                  </a:cubicBezTo>
                  <a:cubicBezTo>
                    <a:pt x="233" y="95"/>
                    <a:pt x="230" y="101"/>
                    <a:pt x="223" y="110"/>
                  </a:cubicBezTo>
                  <a:cubicBezTo>
                    <a:pt x="223" y="110"/>
                    <a:pt x="223" y="110"/>
                    <a:pt x="223" y="110"/>
                  </a:cubicBezTo>
                  <a:cubicBezTo>
                    <a:pt x="220" y="113"/>
                    <a:pt x="218" y="116"/>
                    <a:pt x="215" y="118"/>
                  </a:cubicBezTo>
                  <a:cubicBezTo>
                    <a:pt x="183" y="147"/>
                    <a:pt x="183" y="147"/>
                    <a:pt x="183" y="147"/>
                  </a:cubicBezTo>
                  <a:cubicBezTo>
                    <a:pt x="230" y="147"/>
                    <a:pt x="230" y="147"/>
                    <a:pt x="230" y="147"/>
                  </a:cubicBezTo>
                  <a:cubicBezTo>
                    <a:pt x="230" y="148"/>
                    <a:pt x="231" y="148"/>
                    <a:pt x="231" y="148"/>
                  </a:cubicBezTo>
                  <a:cubicBezTo>
                    <a:pt x="231" y="150"/>
                    <a:pt x="232" y="151"/>
                    <a:pt x="233" y="152"/>
                  </a:cubicBezTo>
                  <a:cubicBezTo>
                    <a:pt x="233" y="153"/>
                    <a:pt x="234" y="153"/>
                    <a:pt x="234" y="154"/>
                  </a:cubicBezTo>
                  <a:cubicBezTo>
                    <a:pt x="235" y="155"/>
                    <a:pt x="236" y="156"/>
                    <a:pt x="237" y="157"/>
                  </a:cubicBezTo>
                  <a:cubicBezTo>
                    <a:pt x="237" y="158"/>
                    <a:pt x="238" y="158"/>
                    <a:pt x="238" y="159"/>
                  </a:cubicBezTo>
                  <a:cubicBezTo>
                    <a:pt x="239" y="160"/>
                    <a:pt x="240" y="161"/>
                    <a:pt x="241" y="162"/>
                  </a:cubicBezTo>
                  <a:cubicBezTo>
                    <a:pt x="241" y="162"/>
                    <a:pt x="242" y="163"/>
                    <a:pt x="242" y="164"/>
                  </a:cubicBezTo>
                  <a:cubicBezTo>
                    <a:pt x="244" y="165"/>
                    <a:pt x="245" y="166"/>
                    <a:pt x="246" y="167"/>
                  </a:cubicBezTo>
                  <a:cubicBezTo>
                    <a:pt x="247" y="167"/>
                    <a:pt x="247" y="167"/>
                    <a:pt x="247" y="167"/>
                  </a:cubicBezTo>
                  <a:cubicBezTo>
                    <a:pt x="148" y="167"/>
                    <a:pt x="148" y="167"/>
                    <a:pt x="148" y="167"/>
                  </a:cubicBezTo>
                  <a:lnTo>
                    <a:pt x="148" y="151"/>
                  </a:lnTo>
                  <a:close/>
                  <a:moveTo>
                    <a:pt x="225" y="133"/>
                  </a:moveTo>
                  <a:cubicBezTo>
                    <a:pt x="225" y="135"/>
                    <a:pt x="226" y="137"/>
                    <a:pt x="226" y="138"/>
                  </a:cubicBezTo>
                  <a:cubicBezTo>
                    <a:pt x="226" y="139"/>
                    <a:pt x="226" y="139"/>
                    <a:pt x="227" y="139"/>
                  </a:cubicBezTo>
                  <a:cubicBezTo>
                    <a:pt x="204" y="139"/>
                    <a:pt x="204" y="139"/>
                    <a:pt x="204" y="139"/>
                  </a:cubicBezTo>
                  <a:cubicBezTo>
                    <a:pt x="220" y="124"/>
                    <a:pt x="220" y="124"/>
                    <a:pt x="220" y="124"/>
                  </a:cubicBezTo>
                  <a:cubicBezTo>
                    <a:pt x="220" y="124"/>
                    <a:pt x="220" y="124"/>
                    <a:pt x="220" y="124"/>
                  </a:cubicBezTo>
                  <a:cubicBezTo>
                    <a:pt x="221" y="123"/>
                    <a:pt x="222" y="123"/>
                    <a:pt x="222" y="122"/>
                  </a:cubicBezTo>
                  <a:cubicBezTo>
                    <a:pt x="223" y="122"/>
                    <a:pt x="223" y="123"/>
                    <a:pt x="223" y="123"/>
                  </a:cubicBezTo>
                  <a:cubicBezTo>
                    <a:pt x="223" y="126"/>
                    <a:pt x="223" y="128"/>
                    <a:pt x="224" y="130"/>
                  </a:cubicBezTo>
                  <a:cubicBezTo>
                    <a:pt x="224" y="131"/>
                    <a:pt x="225" y="132"/>
                    <a:pt x="225" y="133"/>
                  </a:cubicBezTo>
                  <a:close/>
                  <a:moveTo>
                    <a:pt x="281" y="170"/>
                  </a:moveTo>
                  <a:cubicBezTo>
                    <a:pt x="276" y="170"/>
                    <a:pt x="270" y="169"/>
                    <a:pt x="265" y="168"/>
                  </a:cubicBezTo>
                  <a:cubicBezTo>
                    <a:pt x="252" y="164"/>
                    <a:pt x="242" y="155"/>
                    <a:pt x="236" y="141"/>
                  </a:cubicBezTo>
                  <a:cubicBezTo>
                    <a:pt x="232" y="134"/>
                    <a:pt x="230" y="124"/>
                    <a:pt x="230" y="114"/>
                  </a:cubicBezTo>
                  <a:cubicBezTo>
                    <a:pt x="239" y="103"/>
                    <a:pt x="243" y="94"/>
                    <a:pt x="243" y="81"/>
                  </a:cubicBezTo>
                  <a:cubicBezTo>
                    <a:pt x="243" y="76"/>
                    <a:pt x="242" y="72"/>
                    <a:pt x="241" y="68"/>
                  </a:cubicBezTo>
                  <a:cubicBezTo>
                    <a:pt x="250" y="54"/>
                    <a:pt x="264" y="47"/>
                    <a:pt x="281" y="47"/>
                  </a:cubicBezTo>
                  <a:cubicBezTo>
                    <a:pt x="312" y="47"/>
                    <a:pt x="333" y="71"/>
                    <a:pt x="333" y="108"/>
                  </a:cubicBezTo>
                  <a:cubicBezTo>
                    <a:pt x="333" y="146"/>
                    <a:pt x="312" y="170"/>
                    <a:pt x="281" y="1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11">
              <a:extLst>
                <a:ext uri="{FF2B5EF4-FFF2-40B4-BE49-F238E27FC236}">
                  <a16:creationId xmlns:a16="http://schemas.microsoft.com/office/drawing/2014/main" id="{E1540B43-72A9-43CC-876F-5D56BDAC3CDF}"/>
                </a:ext>
              </a:extLst>
            </p:cNvPr>
            <p:cNvSpPr>
              <a:spLocks noEditPoints="1"/>
            </p:cNvSpPr>
            <p:nvPr/>
          </p:nvSpPr>
          <p:spPr bwMode="auto">
            <a:xfrm>
              <a:off x="2037" y="2455"/>
              <a:ext cx="370" cy="630"/>
            </a:xfrm>
            <a:custGeom>
              <a:avLst/>
              <a:gdLst>
                <a:gd name="T0" fmla="*/ 24 w 48"/>
                <a:gd name="T1" fmla="*/ 0 h 81"/>
                <a:gd name="T2" fmla="*/ 0 w 48"/>
                <a:gd name="T3" fmla="*/ 40 h 81"/>
                <a:gd name="T4" fmla="*/ 24 w 48"/>
                <a:gd name="T5" fmla="*/ 81 h 81"/>
                <a:gd name="T6" fmla="*/ 48 w 48"/>
                <a:gd name="T7" fmla="*/ 40 h 81"/>
                <a:gd name="T8" fmla="*/ 24 w 48"/>
                <a:gd name="T9" fmla="*/ 0 h 81"/>
                <a:gd name="T10" fmla="*/ 24 w 48"/>
                <a:gd name="T11" fmla="*/ 73 h 81"/>
                <a:gd name="T12" fmla="*/ 8 w 48"/>
                <a:gd name="T13" fmla="*/ 40 h 81"/>
                <a:gd name="T14" fmla="*/ 24 w 48"/>
                <a:gd name="T15" fmla="*/ 8 h 81"/>
                <a:gd name="T16" fmla="*/ 40 w 48"/>
                <a:gd name="T17" fmla="*/ 40 h 81"/>
                <a:gd name="T18" fmla="*/ 24 w 48"/>
                <a:gd name="T19" fmla="*/ 7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81">
                  <a:moveTo>
                    <a:pt x="24" y="0"/>
                  </a:moveTo>
                  <a:cubicBezTo>
                    <a:pt x="13" y="0"/>
                    <a:pt x="0" y="7"/>
                    <a:pt x="0" y="40"/>
                  </a:cubicBezTo>
                  <a:cubicBezTo>
                    <a:pt x="0" y="74"/>
                    <a:pt x="13" y="81"/>
                    <a:pt x="24" y="81"/>
                  </a:cubicBezTo>
                  <a:cubicBezTo>
                    <a:pt x="35" y="81"/>
                    <a:pt x="48" y="74"/>
                    <a:pt x="48" y="40"/>
                  </a:cubicBezTo>
                  <a:cubicBezTo>
                    <a:pt x="48" y="7"/>
                    <a:pt x="35" y="0"/>
                    <a:pt x="24" y="0"/>
                  </a:cubicBezTo>
                  <a:close/>
                  <a:moveTo>
                    <a:pt x="24" y="73"/>
                  </a:moveTo>
                  <a:cubicBezTo>
                    <a:pt x="11" y="73"/>
                    <a:pt x="8" y="55"/>
                    <a:pt x="8" y="40"/>
                  </a:cubicBezTo>
                  <a:cubicBezTo>
                    <a:pt x="8" y="26"/>
                    <a:pt x="11" y="8"/>
                    <a:pt x="24" y="8"/>
                  </a:cubicBezTo>
                  <a:cubicBezTo>
                    <a:pt x="37" y="8"/>
                    <a:pt x="40" y="26"/>
                    <a:pt x="40" y="40"/>
                  </a:cubicBezTo>
                  <a:cubicBezTo>
                    <a:pt x="40" y="55"/>
                    <a:pt x="37" y="73"/>
                    <a:pt x="2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5"/>
          <p:cNvSpPr>
            <a:spLocks noGrp="1"/>
          </p:cNvSpPr>
          <p:nvPr>
            <p:ph type="ctrTitle" idx="4294967295"/>
          </p:nvPr>
        </p:nvSpPr>
        <p:spPr>
          <a:xfrm>
            <a:off x="0" y="2371725"/>
            <a:ext cx="12192000" cy="1057275"/>
          </a:xfrm>
          <a:prstGeom prst="rect">
            <a:avLst/>
          </a:prstGeom>
        </p:spPr>
        <p:txBody>
          <a:bodyPr/>
          <a:lstStyle/>
          <a:p>
            <a:pPr algn="ctr"/>
            <a:r>
              <a:rPr kumimoji="1" lang="en-US" altLang="ja-JP" b="1" dirty="0">
                <a:solidFill>
                  <a:srgbClr val="BA1C6C"/>
                </a:solidFill>
                <a:latin typeface="Lato Light" panose="020F0302020204030203" pitchFamily="34" charset="0"/>
              </a:rPr>
              <a:t>Thanks for downloading this template</a:t>
            </a:r>
          </a:p>
        </p:txBody>
      </p:sp>
      <p:sp>
        <p:nvSpPr>
          <p:cNvPr id="17" name="サブタイトル 16"/>
          <p:cNvSpPr>
            <a:spLocks noGrp="1"/>
          </p:cNvSpPr>
          <p:nvPr>
            <p:ph type="subTitle" idx="4294967295"/>
          </p:nvPr>
        </p:nvSpPr>
        <p:spPr>
          <a:xfrm>
            <a:off x="1981200" y="3280230"/>
            <a:ext cx="8229600" cy="2148114"/>
          </a:xfrm>
        </p:spPr>
        <p:txBody>
          <a:bodyPr/>
          <a:lstStyle/>
          <a:p>
            <a:pPr marL="0" indent="0" algn="ctr">
              <a:buNone/>
            </a:pPr>
            <a:r>
              <a:rPr lang="en-US" sz="2400" dirty="0">
                <a:solidFill>
                  <a:schemeClr val="bg1"/>
                </a:solidFill>
                <a:hlinkClick r:id="rId2">
                  <a:extLst>
                    <a:ext uri="{A12FA001-AC4F-418D-AE19-62706E023703}">
                      <ahyp:hlinkClr xmlns:ahyp="http://schemas.microsoft.com/office/drawing/2018/hyperlinkcolor" val="tx"/>
                    </a:ext>
                  </a:extLst>
                </a:hlinkClick>
              </a:rPr>
              <a:t>https://free-powerpoint-templates-download.com/</a:t>
            </a:r>
            <a:r>
              <a:rPr lang="en-US" sz="2400" dirty="0">
                <a:solidFill>
                  <a:schemeClr val="bg1"/>
                </a:solidFill>
              </a:rPr>
              <a:t> </a:t>
            </a:r>
          </a:p>
          <a:p>
            <a:pPr marL="0" indent="0" algn="ctr">
              <a:buNone/>
            </a:pPr>
            <a:r>
              <a:rPr lang="en-US" sz="2400" dirty="0">
                <a:solidFill>
                  <a:schemeClr val="bg1"/>
                </a:solidFill>
                <a:hlinkClick r:id="rId3">
                  <a:extLst>
                    <a:ext uri="{A12FA001-AC4F-418D-AE19-62706E023703}">
                      <ahyp:hlinkClr xmlns:ahyp="http://schemas.microsoft.com/office/drawing/2018/hyperlinkcolor" val="tx"/>
                    </a:ext>
                  </a:extLst>
                </a:hlinkClick>
              </a:rPr>
              <a:t>www.slidesgratis.com</a:t>
            </a:r>
            <a:r>
              <a:rPr lang="en-US" sz="2400" dirty="0">
                <a:solidFill>
                  <a:schemeClr val="bg1"/>
                </a:solidFill>
              </a:rPr>
              <a:t>  </a:t>
            </a:r>
          </a:p>
          <a:p>
            <a:pPr marL="0" indent="0" algn="ctr">
              <a:buNone/>
            </a:pPr>
            <a:r>
              <a:rPr lang="en-US" altLang="ja-JP" sz="2400" dirty="0">
                <a:solidFill>
                  <a:schemeClr val="bg1"/>
                </a:solidFill>
                <a:cs typeface="Arial" panose="020B0604020202020204" pitchFamily="34" charset="0"/>
              </a:rPr>
              <a:t>Pics: </a:t>
            </a:r>
            <a:r>
              <a:rPr lang="en-US" altLang="ja-JP" sz="2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https://www.freepik.es/</a:t>
            </a:r>
            <a:r>
              <a:rPr lang="en-US" altLang="ja-JP" sz="2400" dirty="0">
                <a:solidFill>
                  <a:schemeClr val="bg1"/>
                </a:solidFill>
                <a:cs typeface="Arial" panose="020B0604020202020204" pitchFamily="34" charset="0"/>
              </a:rPr>
              <a:t>   </a:t>
            </a:r>
            <a:r>
              <a:rPr lang="en-US" altLang="ja-JP" sz="2400" dirty="0">
                <a:solidFill>
                  <a:schemeClr val="bg1"/>
                </a:solidFill>
                <a:cs typeface="Arial" panose="020B0604020202020204" pitchFamily="34" charset="0"/>
                <a:hlinkClick r:id="rId5">
                  <a:extLst>
                    <a:ext uri="{A12FA001-AC4F-418D-AE19-62706E023703}">
                      <ahyp:hlinkClr xmlns:ahyp="http://schemas.microsoft.com/office/drawing/2018/hyperlinkcolor" val="tx"/>
                    </a:ext>
                  </a:extLst>
                </a:hlinkClick>
              </a:rPr>
              <a:t>www.Pixabay.com</a:t>
            </a:r>
            <a:r>
              <a:rPr lang="en-US" altLang="ja-JP" sz="2400" dirty="0">
                <a:solidFill>
                  <a:schemeClr val="bg1"/>
                </a:solidFill>
                <a:cs typeface="Arial" panose="020B0604020202020204" pitchFamily="34" charset="0"/>
              </a:rPr>
              <a:t> </a:t>
            </a:r>
          </a:p>
          <a:p>
            <a:pPr marL="0" indent="0" algn="ctr">
              <a:buNone/>
            </a:pPr>
            <a:br>
              <a:rPr lang="en-US" altLang="ja-JP" sz="1600" dirty="0">
                <a:solidFill>
                  <a:schemeClr val="bg1"/>
                </a:solidFill>
                <a:cs typeface="Arial" panose="020B0604020202020204" pitchFamily="34" charset="0"/>
              </a:rPr>
            </a:br>
            <a:endParaRPr lang="en-US" altLang="ja-JP" sz="1600" dirty="0">
              <a:solidFill>
                <a:schemeClr val="bg1"/>
              </a:solidFill>
              <a:cs typeface="Arial" panose="020B0604020202020204" pitchFamily="34" charset="0"/>
            </a:endParaRPr>
          </a:p>
        </p:txBody>
      </p:sp>
    </p:spTree>
    <p:extLst>
      <p:ext uri="{BB962C8B-B14F-4D97-AF65-F5344CB8AC3E}">
        <p14:creationId xmlns:p14="http://schemas.microsoft.com/office/powerpoint/2010/main" val="4040804473"/>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88A28260-41AC-4E19-824A-B0B279CFFBBD}"/>
              </a:ext>
            </a:extLst>
          </p:cNvPr>
          <p:cNvSpPr/>
          <p:nvPr/>
        </p:nvSpPr>
        <p:spPr>
          <a:xfrm>
            <a:off x="0" y="3048067"/>
            <a:ext cx="12192000" cy="3809932"/>
          </a:xfrm>
          <a:prstGeom prst="rect">
            <a:avLst/>
          </a:prstGeom>
          <a:solidFill>
            <a:srgbClr val="2F1E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226" name="Group 110">
            <a:extLst>
              <a:ext uri="{FF2B5EF4-FFF2-40B4-BE49-F238E27FC236}">
                <a16:creationId xmlns:a16="http://schemas.microsoft.com/office/drawing/2014/main" id="{7E29EBC6-AF1E-456F-B2C6-892FED00F47B}"/>
              </a:ext>
            </a:extLst>
          </p:cNvPr>
          <p:cNvGrpSpPr>
            <a:grpSpLocks noChangeAspect="1"/>
          </p:cNvGrpSpPr>
          <p:nvPr/>
        </p:nvGrpSpPr>
        <p:grpSpPr bwMode="auto">
          <a:xfrm>
            <a:off x="194650" y="239204"/>
            <a:ext cx="11599865" cy="6430962"/>
            <a:chOff x="-1652" y="413"/>
            <a:chExt cx="7307" cy="4051"/>
          </a:xfrm>
        </p:grpSpPr>
        <p:sp>
          <p:nvSpPr>
            <p:cNvPr id="7228" name="Freeform 111">
              <a:extLst>
                <a:ext uri="{FF2B5EF4-FFF2-40B4-BE49-F238E27FC236}">
                  <a16:creationId xmlns:a16="http://schemas.microsoft.com/office/drawing/2014/main" id="{FB8E3652-570D-406F-9DEE-B48E966EAD9B}"/>
                </a:ext>
              </a:extLst>
            </p:cNvPr>
            <p:cNvSpPr>
              <a:spLocks/>
            </p:cNvSpPr>
            <p:nvPr/>
          </p:nvSpPr>
          <p:spPr bwMode="auto">
            <a:xfrm>
              <a:off x="5189" y="2094"/>
              <a:ext cx="174" cy="179"/>
            </a:xfrm>
            <a:custGeom>
              <a:avLst/>
              <a:gdLst>
                <a:gd name="T0" fmla="*/ 3 w 35"/>
                <a:gd name="T1" fmla="*/ 32 h 36"/>
                <a:gd name="T2" fmla="*/ 16 w 35"/>
                <a:gd name="T3" fmla="*/ 32 h 36"/>
                <a:gd name="T4" fmla="*/ 31 w 35"/>
                <a:gd name="T5" fmla="*/ 17 h 36"/>
                <a:gd name="T6" fmla="*/ 31 w 35"/>
                <a:gd name="T7" fmla="*/ 4 h 36"/>
                <a:gd name="T8" fmla="*/ 18 w 35"/>
                <a:gd name="T9" fmla="*/ 4 h 36"/>
                <a:gd name="T10" fmla="*/ 3 w 35"/>
                <a:gd name="T11" fmla="*/ 19 h 36"/>
                <a:gd name="T12" fmla="*/ 3 w 35"/>
                <a:gd name="T13" fmla="*/ 32 h 36"/>
              </a:gdLst>
              <a:ahLst/>
              <a:cxnLst>
                <a:cxn ang="0">
                  <a:pos x="T0" y="T1"/>
                </a:cxn>
                <a:cxn ang="0">
                  <a:pos x="T2" y="T3"/>
                </a:cxn>
                <a:cxn ang="0">
                  <a:pos x="T4" y="T5"/>
                </a:cxn>
                <a:cxn ang="0">
                  <a:pos x="T6" y="T7"/>
                </a:cxn>
                <a:cxn ang="0">
                  <a:pos x="T8" y="T9"/>
                </a:cxn>
                <a:cxn ang="0">
                  <a:pos x="T10" y="T11"/>
                </a:cxn>
                <a:cxn ang="0">
                  <a:pos x="T12" y="T13"/>
                </a:cxn>
              </a:cxnLst>
              <a:rect l="0" t="0" r="r" b="b"/>
              <a:pathLst>
                <a:path w="35" h="36">
                  <a:moveTo>
                    <a:pt x="3" y="32"/>
                  </a:moveTo>
                  <a:cubicBezTo>
                    <a:pt x="7" y="36"/>
                    <a:pt x="12" y="36"/>
                    <a:pt x="16" y="32"/>
                  </a:cubicBezTo>
                  <a:cubicBezTo>
                    <a:pt x="31" y="17"/>
                    <a:pt x="31" y="17"/>
                    <a:pt x="31" y="17"/>
                  </a:cubicBezTo>
                  <a:cubicBezTo>
                    <a:pt x="35" y="13"/>
                    <a:pt x="35" y="7"/>
                    <a:pt x="31" y="4"/>
                  </a:cubicBezTo>
                  <a:cubicBezTo>
                    <a:pt x="28" y="0"/>
                    <a:pt x="22" y="0"/>
                    <a:pt x="18" y="4"/>
                  </a:cubicBezTo>
                  <a:cubicBezTo>
                    <a:pt x="3" y="19"/>
                    <a:pt x="3" y="19"/>
                    <a:pt x="3" y="19"/>
                  </a:cubicBezTo>
                  <a:cubicBezTo>
                    <a:pt x="0" y="23"/>
                    <a:pt x="0" y="29"/>
                    <a:pt x="3" y="32"/>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9" name="Freeform 112">
              <a:extLst>
                <a:ext uri="{FF2B5EF4-FFF2-40B4-BE49-F238E27FC236}">
                  <a16:creationId xmlns:a16="http://schemas.microsoft.com/office/drawing/2014/main" id="{D1D7612B-AEFB-46D3-B60C-0646096F2FAC}"/>
                </a:ext>
              </a:extLst>
            </p:cNvPr>
            <p:cNvSpPr>
              <a:spLocks/>
            </p:cNvSpPr>
            <p:nvPr/>
          </p:nvSpPr>
          <p:spPr bwMode="auto">
            <a:xfrm>
              <a:off x="978" y="863"/>
              <a:ext cx="972" cy="1102"/>
            </a:xfrm>
            <a:custGeom>
              <a:avLst/>
              <a:gdLst>
                <a:gd name="T0" fmla="*/ 177 w 195"/>
                <a:gd name="T1" fmla="*/ 44 h 221"/>
                <a:gd name="T2" fmla="*/ 164 w 195"/>
                <a:gd name="T3" fmla="*/ 44 h 221"/>
                <a:gd name="T4" fmla="*/ 192 w 195"/>
                <a:gd name="T5" fmla="*/ 16 h 221"/>
                <a:gd name="T6" fmla="*/ 192 w 195"/>
                <a:gd name="T7" fmla="*/ 3 h 221"/>
                <a:gd name="T8" fmla="*/ 179 w 195"/>
                <a:gd name="T9" fmla="*/ 3 h 221"/>
                <a:gd name="T10" fmla="*/ 19 w 195"/>
                <a:gd name="T11" fmla="*/ 164 h 221"/>
                <a:gd name="T12" fmla="*/ 19 w 195"/>
                <a:gd name="T13" fmla="*/ 176 h 221"/>
                <a:gd name="T14" fmla="*/ 32 w 195"/>
                <a:gd name="T15" fmla="*/ 176 h 221"/>
                <a:gd name="T16" fmla="*/ 3 w 195"/>
                <a:gd name="T17" fmla="*/ 205 h 221"/>
                <a:gd name="T18" fmla="*/ 3 w 195"/>
                <a:gd name="T19" fmla="*/ 217 h 221"/>
                <a:gd name="T20" fmla="*/ 16 w 195"/>
                <a:gd name="T21" fmla="*/ 217 h 221"/>
                <a:gd name="T22" fmla="*/ 177 w 195"/>
                <a:gd name="T23" fmla="*/ 57 h 221"/>
                <a:gd name="T24" fmla="*/ 177 w 195"/>
                <a:gd name="T25" fmla="*/ 44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5" h="221">
                  <a:moveTo>
                    <a:pt x="177" y="44"/>
                  </a:moveTo>
                  <a:cubicBezTo>
                    <a:pt x="173" y="40"/>
                    <a:pt x="167" y="40"/>
                    <a:pt x="164" y="44"/>
                  </a:cubicBezTo>
                  <a:cubicBezTo>
                    <a:pt x="192" y="16"/>
                    <a:pt x="192" y="16"/>
                    <a:pt x="192" y="16"/>
                  </a:cubicBezTo>
                  <a:cubicBezTo>
                    <a:pt x="195" y="13"/>
                    <a:pt x="195" y="7"/>
                    <a:pt x="192" y="3"/>
                  </a:cubicBezTo>
                  <a:cubicBezTo>
                    <a:pt x="188" y="0"/>
                    <a:pt x="182" y="0"/>
                    <a:pt x="179" y="3"/>
                  </a:cubicBezTo>
                  <a:cubicBezTo>
                    <a:pt x="19" y="164"/>
                    <a:pt x="19" y="164"/>
                    <a:pt x="19" y="164"/>
                  </a:cubicBezTo>
                  <a:cubicBezTo>
                    <a:pt x="15" y="167"/>
                    <a:pt x="15" y="173"/>
                    <a:pt x="19" y="176"/>
                  </a:cubicBezTo>
                  <a:cubicBezTo>
                    <a:pt x="22" y="180"/>
                    <a:pt x="28" y="180"/>
                    <a:pt x="32" y="176"/>
                  </a:cubicBezTo>
                  <a:cubicBezTo>
                    <a:pt x="3" y="205"/>
                    <a:pt x="3" y="205"/>
                    <a:pt x="3" y="205"/>
                  </a:cubicBezTo>
                  <a:cubicBezTo>
                    <a:pt x="0" y="208"/>
                    <a:pt x="0" y="214"/>
                    <a:pt x="3" y="217"/>
                  </a:cubicBezTo>
                  <a:cubicBezTo>
                    <a:pt x="7" y="221"/>
                    <a:pt x="13" y="221"/>
                    <a:pt x="16" y="217"/>
                  </a:cubicBezTo>
                  <a:cubicBezTo>
                    <a:pt x="177" y="57"/>
                    <a:pt x="177" y="57"/>
                    <a:pt x="177" y="57"/>
                  </a:cubicBezTo>
                  <a:cubicBezTo>
                    <a:pt x="180" y="53"/>
                    <a:pt x="180" y="47"/>
                    <a:pt x="177" y="44"/>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30" name="Freeform 113">
              <a:extLst>
                <a:ext uri="{FF2B5EF4-FFF2-40B4-BE49-F238E27FC236}">
                  <a16:creationId xmlns:a16="http://schemas.microsoft.com/office/drawing/2014/main" id="{8E74D591-7E5B-4182-A2C8-D13BC5374602}"/>
                </a:ext>
              </a:extLst>
            </p:cNvPr>
            <p:cNvSpPr>
              <a:spLocks/>
            </p:cNvSpPr>
            <p:nvPr/>
          </p:nvSpPr>
          <p:spPr bwMode="auto">
            <a:xfrm>
              <a:off x="1202" y="3584"/>
              <a:ext cx="175" cy="175"/>
            </a:xfrm>
            <a:custGeom>
              <a:avLst/>
              <a:gdLst>
                <a:gd name="T0" fmla="*/ 31 w 35"/>
                <a:gd name="T1" fmla="*/ 4 h 35"/>
                <a:gd name="T2" fmla="*/ 19 w 35"/>
                <a:gd name="T3" fmla="*/ 4 h 35"/>
                <a:gd name="T4" fmla="*/ 3 w 35"/>
                <a:gd name="T5" fmla="*/ 19 h 35"/>
                <a:gd name="T6" fmla="*/ 3 w 35"/>
                <a:gd name="T7" fmla="*/ 32 h 35"/>
                <a:gd name="T8" fmla="*/ 16 w 35"/>
                <a:gd name="T9" fmla="*/ 32 h 35"/>
                <a:gd name="T10" fmla="*/ 31 w 35"/>
                <a:gd name="T11" fmla="*/ 17 h 35"/>
                <a:gd name="T12" fmla="*/ 31 w 35"/>
                <a:gd name="T13" fmla="*/ 4 h 35"/>
              </a:gdLst>
              <a:ahLst/>
              <a:cxnLst>
                <a:cxn ang="0">
                  <a:pos x="T0" y="T1"/>
                </a:cxn>
                <a:cxn ang="0">
                  <a:pos x="T2" y="T3"/>
                </a:cxn>
                <a:cxn ang="0">
                  <a:pos x="T4" y="T5"/>
                </a:cxn>
                <a:cxn ang="0">
                  <a:pos x="T6" y="T7"/>
                </a:cxn>
                <a:cxn ang="0">
                  <a:pos x="T8" y="T9"/>
                </a:cxn>
                <a:cxn ang="0">
                  <a:pos x="T10" y="T11"/>
                </a:cxn>
                <a:cxn ang="0">
                  <a:pos x="T12" y="T13"/>
                </a:cxn>
              </a:cxnLst>
              <a:rect l="0" t="0" r="r" b="b"/>
              <a:pathLst>
                <a:path w="35" h="35">
                  <a:moveTo>
                    <a:pt x="31" y="4"/>
                  </a:moveTo>
                  <a:cubicBezTo>
                    <a:pt x="28" y="0"/>
                    <a:pt x="22" y="0"/>
                    <a:pt x="19" y="4"/>
                  </a:cubicBezTo>
                  <a:cubicBezTo>
                    <a:pt x="3" y="19"/>
                    <a:pt x="3" y="19"/>
                    <a:pt x="3" y="19"/>
                  </a:cubicBezTo>
                  <a:cubicBezTo>
                    <a:pt x="0" y="23"/>
                    <a:pt x="0" y="28"/>
                    <a:pt x="3" y="32"/>
                  </a:cubicBezTo>
                  <a:cubicBezTo>
                    <a:pt x="7" y="35"/>
                    <a:pt x="12" y="35"/>
                    <a:pt x="16" y="32"/>
                  </a:cubicBezTo>
                  <a:cubicBezTo>
                    <a:pt x="31" y="17"/>
                    <a:pt x="31" y="17"/>
                    <a:pt x="31" y="17"/>
                  </a:cubicBezTo>
                  <a:cubicBezTo>
                    <a:pt x="35" y="13"/>
                    <a:pt x="35" y="7"/>
                    <a:pt x="31" y="4"/>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31" name="Freeform 114">
              <a:extLst>
                <a:ext uri="{FF2B5EF4-FFF2-40B4-BE49-F238E27FC236}">
                  <a16:creationId xmlns:a16="http://schemas.microsoft.com/office/drawing/2014/main" id="{C82A873E-306F-40C0-A43F-72F2EB964E18}"/>
                </a:ext>
              </a:extLst>
            </p:cNvPr>
            <p:cNvSpPr>
              <a:spLocks/>
            </p:cNvSpPr>
            <p:nvPr/>
          </p:nvSpPr>
          <p:spPr bwMode="auto">
            <a:xfrm>
              <a:off x="769" y="3203"/>
              <a:ext cx="977" cy="1102"/>
            </a:xfrm>
            <a:custGeom>
              <a:avLst/>
              <a:gdLst>
                <a:gd name="T0" fmla="*/ 19 w 196"/>
                <a:gd name="T1" fmla="*/ 177 h 221"/>
                <a:gd name="T2" fmla="*/ 31 w 196"/>
                <a:gd name="T3" fmla="*/ 177 h 221"/>
                <a:gd name="T4" fmla="*/ 4 w 196"/>
                <a:gd name="T5" fmla="*/ 205 h 221"/>
                <a:gd name="T6" fmla="*/ 4 w 196"/>
                <a:gd name="T7" fmla="*/ 217 h 221"/>
                <a:gd name="T8" fmla="*/ 16 w 196"/>
                <a:gd name="T9" fmla="*/ 217 h 221"/>
                <a:gd name="T10" fmla="*/ 176 w 196"/>
                <a:gd name="T11" fmla="*/ 57 h 221"/>
                <a:gd name="T12" fmla="*/ 176 w 196"/>
                <a:gd name="T13" fmla="*/ 45 h 221"/>
                <a:gd name="T14" fmla="*/ 164 w 196"/>
                <a:gd name="T15" fmla="*/ 45 h 221"/>
                <a:gd name="T16" fmla="*/ 192 w 196"/>
                <a:gd name="T17" fmla="*/ 16 h 221"/>
                <a:gd name="T18" fmla="*/ 192 w 196"/>
                <a:gd name="T19" fmla="*/ 4 h 221"/>
                <a:gd name="T20" fmla="*/ 179 w 196"/>
                <a:gd name="T21" fmla="*/ 4 h 221"/>
                <a:gd name="T22" fmla="*/ 19 w 196"/>
                <a:gd name="T23" fmla="*/ 164 h 221"/>
                <a:gd name="T24" fmla="*/ 19 w 196"/>
                <a:gd name="T25" fmla="*/ 177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6" h="221">
                  <a:moveTo>
                    <a:pt x="19" y="177"/>
                  </a:moveTo>
                  <a:cubicBezTo>
                    <a:pt x="22" y="180"/>
                    <a:pt x="28" y="180"/>
                    <a:pt x="31" y="177"/>
                  </a:cubicBezTo>
                  <a:cubicBezTo>
                    <a:pt x="4" y="205"/>
                    <a:pt x="4" y="205"/>
                    <a:pt x="4" y="205"/>
                  </a:cubicBezTo>
                  <a:cubicBezTo>
                    <a:pt x="0" y="208"/>
                    <a:pt x="0" y="214"/>
                    <a:pt x="4" y="217"/>
                  </a:cubicBezTo>
                  <a:cubicBezTo>
                    <a:pt x="7" y="221"/>
                    <a:pt x="13" y="221"/>
                    <a:pt x="16" y="217"/>
                  </a:cubicBezTo>
                  <a:cubicBezTo>
                    <a:pt x="176" y="57"/>
                    <a:pt x="176" y="57"/>
                    <a:pt x="176" y="57"/>
                  </a:cubicBezTo>
                  <a:cubicBezTo>
                    <a:pt x="180" y="54"/>
                    <a:pt x="180" y="48"/>
                    <a:pt x="176" y="45"/>
                  </a:cubicBezTo>
                  <a:cubicBezTo>
                    <a:pt x="173" y="41"/>
                    <a:pt x="167" y="41"/>
                    <a:pt x="164" y="45"/>
                  </a:cubicBezTo>
                  <a:cubicBezTo>
                    <a:pt x="192" y="16"/>
                    <a:pt x="192" y="16"/>
                    <a:pt x="192" y="16"/>
                  </a:cubicBezTo>
                  <a:cubicBezTo>
                    <a:pt x="196" y="13"/>
                    <a:pt x="196" y="7"/>
                    <a:pt x="192" y="4"/>
                  </a:cubicBezTo>
                  <a:cubicBezTo>
                    <a:pt x="189" y="0"/>
                    <a:pt x="183" y="0"/>
                    <a:pt x="179" y="4"/>
                  </a:cubicBezTo>
                  <a:cubicBezTo>
                    <a:pt x="19" y="164"/>
                    <a:pt x="19" y="164"/>
                    <a:pt x="19" y="164"/>
                  </a:cubicBezTo>
                  <a:cubicBezTo>
                    <a:pt x="15" y="168"/>
                    <a:pt x="15" y="173"/>
                    <a:pt x="19" y="177"/>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0" name="Freeform 115">
              <a:extLst>
                <a:ext uri="{FF2B5EF4-FFF2-40B4-BE49-F238E27FC236}">
                  <a16:creationId xmlns:a16="http://schemas.microsoft.com/office/drawing/2014/main" id="{D590665B-38AD-43AF-9276-FCBEE671A226}"/>
                </a:ext>
              </a:extLst>
            </p:cNvPr>
            <p:cNvSpPr>
              <a:spLocks/>
            </p:cNvSpPr>
            <p:nvPr/>
          </p:nvSpPr>
          <p:spPr bwMode="auto">
            <a:xfrm>
              <a:off x="-1226" y="1196"/>
              <a:ext cx="977" cy="1097"/>
            </a:xfrm>
            <a:custGeom>
              <a:avLst/>
              <a:gdLst>
                <a:gd name="T0" fmla="*/ 19 w 196"/>
                <a:gd name="T1" fmla="*/ 176 h 220"/>
                <a:gd name="T2" fmla="*/ 32 w 196"/>
                <a:gd name="T3" fmla="*/ 176 h 220"/>
                <a:gd name="T4" fmla="*/ 4 w 196"/>
                <a:gd name="T5" fmla="*/ 204 h 220"/>
                <a:gd name="T6" fmla="*/ 4 w 196"/>
                <a:gd name="T7" fmla="*/ 217 h 220"/>
                <a:gd name="T8" fmla="*/ 17 w 196"/>
                <a:gd name="T9" fmla="*/ 217 h 220"/>
                <a:gd name="T10" fmla="*/ 177 w 196"/>
                <a:gd name="T11" fmla="*/ 57 h 220"/>
                <a:gd name="T12" fmla="*/ 177 w 196"/>
                <a:gd name="T13" fmla="*/ 44 h 220"/>
                <a:gd name="T14" fmla="*/ 164 w 196"/>
                <a:gd name="T15" fmla="*/ 44 h 220"/>
                <a:gd name="T16" fmla="*/ 192 w 196"/>
                <a:gd name="T17" fmla="*/ 16 h 220"/>
                <a:gd name="T18" fmla="*/ 192 w 196"/>
                <a:gd name="T19" fmla="*/ 3 h 220"/>
                <a:gd name="T20" fmla="*/ 179 w 196"/>
                <a:gd name="T21" fmla="*/ 3 h 220"/>
                <a:gd name="T22" fmla="*/ 19 w 196"/>
                <a:gd name="T23" fmla="*/ 164 h 220"/>
                <a:gd name="T24" fmla="*/ 19 w 196"/>
                <a:gd name="T25" fmla="*/ 176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6" h="220">
                  <a:moveTo>
                    <a:pt x="19" y="176"/>
                  </a:moveTo>
                  <a:cubicBezTo>
                    <a:pt x="22" y="180"/>
                    <a:pt x="28" y="180"/>
                    <a:pt x="32" y="176"/>
                  </a:cubicBezTo>
                  <a:cubicBezTo>
                    <a:pt x="4" y="204"/>
                    <a:pt x="4" y="204"/>
                    <a:pt x="4" y="204"/>
                  </a:cubicBezTo>
                  <a:cubicBezTo>
                    <a:pt x="0" y="208"/>
                    <a:pt x="0" y="213"/>
                    <a:pt x="4" y="217"/>
                  </a:cubicBezTo>
                  <a:cubicBezTo>
                    <a:pt x="7" y="220"/>
                    <a:pt x="13" y="220"/>
                    <a:pt x="17" y="217"/>
                  </a:cubicBezTo>
                  <a:cubicBezTo>
                    <a:pt x="177" y="57"/>
                    <a:pt x="177" y="57"/>
                    <a:pt x="177" y="57"/>
                  </a:cubicBezTo>
                  <a:cubicBezTo>
                    <a:pt x="180" y="53"/>
                    <a:pt x="180" y="48"/>
                    <a:pt x="177" y="44"/>
                  </a:cubicBezTo>
                  <a:cubicBezTo>
                    <a:pt x="173" y="41"/>
                    <a:pt x="167" y="41"/>
                    <a:pt x="164" y="44"/>
                  </a:cubicBezTo>
                  <a:cubicBezTo>
                    <a:pt x="192" y="16"/>
                    <a:pt x="192" y="16"/>
                    <a:pt x="192" y="16"/>
                  </a:cubicBezTo>
                  <a:cubicBezTo>
                    <a:pt x="196" y="12"/>
                    <a:pt x="196" y="7"/>
                    <a:pt x="192" y="3"/>
                  </a:cubicBezTo>
                  <a:cubicBezTo>
                    <a:pt x="189" y="0"/>
                    <a:pt x="183" y="0"/>
                    <a:pt x="179" y="3"/>
                  </a:cubicBezTo>
                  <a:cubicBezTo>
                    <a:pt x="19" y="164"/>
                    <a:pt x="19" y="164"/>
                    <a:pt x="19" y="164"/>
                  </a:cubicBezTo>
                  <a:cubicBezTo>
                    <a:pt x="15" y="167"/>
                    <a:pt x="15" y="173"/>
                    <a:pt x="19" y="176"/>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21" name="Freeform 116">
              <a:extLst>
                <a:ext uri="{FF2B5EF4-FFF2-40B4-BE49-F238E27FC236}">
                  <a16:creationId xmlns:a16="http://schemas.microsoft.com/office/drawing/2014/main" id="{5D915DFE-648E-4B1A-B0D1-DA416A0BF961}"/>
                </a:ext>
              </a:extLst>
            </p:cNvPr>
            <p:cNvSpPr>
              <a:spLocks/>
            </p:cNvSpPr>
            <p:nvPr/>
          </p:nvSpPr>
          <p:spPr bwMode="auto">
            <a:xfrm>
              <a:off x="3007" y="2039"/>
              <a:ext cx="174" cy="175"/>
            </a:xfrm>
            <a:custGeom>
              <a:avLst/>
              <a:gdLst>
                <a:gd name="T0" fmla="*/ 31 w 35"/>
                <a:gd name="T1" fmla="*/ 4 h 35"/>
                <a:gd name="T2" fmla="*/ 19 w 35"/>
                <a:gd name="T3" fmla="*/ 4 h 35"/>
                <a:gd name="T4" fmla="*/ 3 w 35"/>
                <a:gd name="T5" fmla="*/ 19 h 35"/>
                <a:gd name="T6" fmla="*/ 3 w 35"/>
                <a:gd name="T7" fmla="*/ 32 h 35"/>
                <a:gd name="T8" fmla="*/ 16 w 35"/>
                <a:gd name="T9" fmla="*/ 32 h 35"/>
                <a:gd name="T10" fmla="*/ 31 w 35"/>
                <a:gd name="T11" fmla="*/ 16 h 35"/>
                <a:gd name="T12" fmla="*/ 31 w 35"/>
                <a:gd name="T13" fmla="*/ 4 h 35"/>
              </a:gdLst>
              <a:ahLst/>
              <a:cxnLst>
                <a:cxn ang="0">
                  <a:pos x="T0" y="T1"/>
                </a:cxn>
                <a:cxn ang="0">
                  <a:pos x="T2" y="T3"/>
                </a:cxn>
                <a:cxn ang="0">
                  <a:pos x="T4" y="T5"/>
                </a:cxn>
                <a:cxn ang="0">
                  <a:pos x="T6" y="T7"/>
                </a:cxn>
                <a:cxn ang="0">
                  <a:pos x="T8" y="T9"/>
                </a:cxn>
                <a:cxn ang="0">
                  <a:pos x="T10" y="T11"/>
                </a:cxn>
                <a:cxn ang="0">
                  <a:pos x="T12" y="T13"/>
                </a:cxn>
              </a:cxnLst>
              <a:rect l="0" t="0" r="r" b="b"/>
              <a:pathLst>
                <a:path w="35" h="35">
                  <a:moveTo>
                    <a:pt x="31" y="4"/>
                  </a:moveTo>
                  <a:cubicBezTo>
                    <a:pt x="28" y="0"/>
                    <a:pt x="22" y="0"/>
                    <a:pt x="19" y="4"/>
                  </a:cubicBezTo>
                  <a:cubicBezTo>
                    <a:pt x="3" y="19"/>
                    <a:pt x="3" y="19"/>
                    <a:pt x="3" y="19"/>
                  </a:cubicBezTo>
                  <a:cubicBezTo>
                    <a:pt x="0" y="22"/>
                    <a:pt x="0" y="28"/>
                    <a:pt x="3" y="32"/>
                  </a:cubicBezTo>
                  <a:cubicBezTo>
                    <a:pt x="7" y="35"/>
                    <a:pt x="12" y="35"/>
                    <a:pt x="16" y="32"/>
                  </a:cubicBezTo>
                  <a:cubicBezTo>
                    <a:pt x="31" y="16"/>
                    <a:pt x="31" y="16"/>
                    <a:pt x="31" y="16"/>
                  </a:cubicBezTo>
                  <a:cubicBezTo>
                    <a:pt x="35" y="13"/>
                    <a:pt x="35" y="7"/>
                    <a:pt x="31" y="4"/>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2" name="Freeform 117">
              <a:extLst>
                <a:ext uri="{FF2B5EF4-FFF2-40B4-BE49-F238E27FC236}">
                  <a16:creationId xmlns:a16="http://schemas.microsoft.com/office/drawing/2014/main" id="{8EBD8485-B7D0-46AA-BBE8-B560313FC96A}"/>
                </a:ext>
              </a:extLst>
            </p:cNvPr>
            <p:cNvSpPr>
              <a:spLocks/>
            </p:cNvSpPr>
            <p:nvPr/>
          </p:nvSpPr>
          <p:spPr bwMode="auto">
            <a:xfrm>
              <a:off x="3654" y="576"/>
              <a:ext cx="977" cy="1102"/>
            </a:xfrm>
            <a:custGeom>
              <a:avLst/>
              <a:gdLst>
                <a:gd name="T0" fmla="*/ 19 w 196"/>
                <a:gd name="T1" fmla="*/ 177 h 221"/>
                <a:gd name="T2" fmla="*/ 31 w 196"/>
                <a:gd name="T3" fmla="*/ 177 h 221"/>
                <a:gd name="T4" fmla="*/ 4 w 196"/>
                <a:gd name="T5" fmla="*/ 204 h 221"/>
                <a:gd name="T6" fmla="*/ 4 w 196"/>
                <a:gd name="T7" fmla="*/ 217 h 221"/>
                <a:gd name="T8" fmla="*/ 16 w 196"/>
                <a:gd name="T9" fmla="*/ 217 h 221"/>
                <a:gd name="T10" fmla="*/ 176 w 196"/>
                <a:gd name="T11" fmla="*/ 57 h 221"/>
                <a:gd name="T12" fmla="*/ 176 w 196"/>
                <a:gd name="T13" fmla="*/ 44 h 221"/>
                <a:gd name="T14" fmla="*/ 164 w 196"/>
                <a:gd name="T15" fmla="*/ 44 h 221"/>
                <a:gd name="T16" fmla="*/ 192 w 196"/>
                <a:gd name="T17" fmla="*/ 16 h 221"/>
                <a:gd name="T18" fmla="*/ 192 w 196"/>
                <a:gd name="T19" fmla="*/ 3 h 221"/>
                <a:gd name="T20" fmla="*/ 179 w 196"/>
                <a:gd name="T21" fmla="*/ 3 h 221"/>
                <a:gd name="T22" fmla="*/ 19 w 196"/>
                <a:gd name="T23" fmla="*/ 164 h 221"/>
                <a:gd name="T24" fmla="*/ 19 w 196"/>
                <a:gd name="T25" fmla="*/ 177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6" h="221">
                  <a:moveTo>
                    <a:pt x="19" y="177"/>
                  </a:moveTo>
                  <a:cubicBezTo>
                    <a:pt x="22" y="180"/>
                    <a:pt x="28" y="180"/>
                    <a:pt x="31" y="177"/>
                  </a:cubicBezTo>
                  <a:cubicBezTo>
                    <a:pt x="4" y="204"/>
                    <a:pt x="4" y="204"/>
                    <a:pt x="4" y="204"/>
                  </a:cubicBezTo>
                  <a:cubicBezTo>
                    <a:pt x="0" y="208"/>
                    <a:pt x="0" y="214"/>
                    <a:pt x="4" y="217"/>
                  </a:cubicBezTo>
                  <a:cubicBezTo>
                    <a:pt x="7" y="221"/>
                    <a:pt x="13" y="221"/>
                    <a:pt x="16" y="217"/>
                  </a:cubicBezTo>
                  <a:cubicBezTo>
                    <a:pt x="176" y="57"/>
                    <a:pt x="176" y="57"/>
                    <a:pt x="176" y="57"/>
                  </a:cubicBezTo>
                  <a:cubicBezTo>
                    <a:pt x="180" y="54"/>
                    <a:pt x="180" y="48"/>
                    <a:pt x="176" y="44"/>
                  </a:cubicBezTo>
                  <a:cubicBezTo>
                    <a:pt x="173" y="41"/>
                    <a:pt x="167" y="41"/>
                    <a:pt x="164" y="44"/>
                  </a:cubicBezTo>
                  <a:cubicBezTo>
                    <a:pt x="192" y="16"/>
                    <a:pt x="192" y="16"/>
                    <a:pt x="192" y="16"/>
                  </a:cubicBezTo>
                  <a:cubicBezTo>
                    <a:pt x="196" y="13"/>
                    <a:pt x="196" y="7"/>
                    <a:pt x="192" y="3"/>
                  </a:cubicBezTo>
                  <a:cubicBezTo>
                    <a:pt x="188" y="0"/>
                    <a:pt x="183" y="0"/>
                    <a:pt x="179" y="3"/>
                  </a:cubicBezTo>
                  <a:cubicBezTo>
                    <a:pt x="19" y="164"/>
                    <a:pt x="19" y="164"/>
                    <a:pt x="19" y="164"/>
                  </a:cubicBezTo>
                  <a:cubicBezTo>
                    <a:pt x="15" y="167"/>
                    <a:pt x="15" y="173"/>
                    <a:pt x="19" y="177"/>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3" name="Freeform 118">
              <a:extLst>
                <a:ext uri="{FF2B5EF4-FFF2-40B4-BE49-F238E27FC236}">
                  <a16:creationId xmlns:a16="http://schemas.microsoft.com/office/drawing/2014/main" id="{58E3C354-C277-4345-9CDB-E06D706A181A}"/>
                </a:ext>
              </a:extLst>
            </p:cNvPr>
            <p:cNvSpPr>
              <a:spLocks/>
            </p:cNvSpPr>
            <p:nvPr/>
          </p:nvSpPr>
          <p:spPr bwMode="auto">
            <a:xfrm>
              <a:off x="4631" y="2484"/>
              <a:ext cx="848" cy="847"/>
            </a:xfrm>
            <a:custGeom>
              <a:avLst/>
              <a:gdLst>
                <a:gd name="T0" fmla="*/ 136 w 170"/>
                <a:gd name="T1" fmla="*/ 60 h 170"/>
                <a:gd name="T2" fmla="*/ 123 w 170"/>
                <a:gd name="T3" fmla="*/ 60 h 170"/>
                <a:gd name="T4" fmla="*/ 166 w 170"/>
                <a:gd name="T5" fmla="*/ 16 h 170"/>
                <a:gd name="T6" fmla="*/ 166 w 170"/>
                <a:gd name="T7" fmla="*/ 4 h 170"/>
                <a:gd name="T8" fmla="*/ 153 w 170"/>
                <a:gd name="T9" fmla="*/ 4 h 170"/>
                <a:gd name="T10" fmla="*/ 131 w 170"/>
                <a:gd name="T11" fmla="*/ 26 h 170"/>
                <a:gd name="T12" fmla="*/ 131 w 170"/>
                <a:gd name="T13" fmla="*/ 13 h 170"/>
                <a:gd name="T14" fmla="*/ 118 w 170"/>
                <a:gd name="T15" fmla="*/ 13 h 170"/>
                <a:gd name="T16" fmla="*/ 8 w 170"/>
                <a:gd name="T17" fmla="*/ 123 h 170"/>
                <a:gd name="T18" fmla="*/ 8 w 170"/>
                <a:gd name="T19" fmla="*/ 136 h 170"/>
                <a:gd name="T20" fmla="*/ 21 w 170"/>
                <a:gd name="T21" fmla="*/ 136 h 170"/>
                <a:gd name="T22" fmla="*/ 3 w 170"/>
                <a:gd name="T23" fmla="*/ 154 h 170"/>
                <a:gd name="T24" fmla="*/ 3 w 170"/>
                <a:gd name="T25" fmla="*/ 167 h 170"/>
                <a:gd name="T26" fmla="*/ 16 w 170"/>
                <a:gd name="T27" fmla="*/ 167 h 170"/>
                <a:gd name="T28" fmla="*/ 50 w 170"/>
                <a:gd name="T29" fmla="*/ 133 h 170"/>
                <a:gd name="T30" fmla="*/ 50 w 170"/>
                <a:gd name="T31" fmla="*/ 145 h 170"/>
                <a:gd name="T32" fmla="*/ 63 w 170"/>
                <a:gd name="T33" fmla="*/ 145 h 170"/>
                <a:gd name="T34" fmla="*/ 136 w 170"/>
                <a:gd name="T35" fmla="*/ 72 h 170"/>
                <a:gd name="T36" fmla="*/ 136 w 170"/>
                <a:gd name="T37" fmla="*/ 6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0" h="170">
                  <a:moveTo>
                    <a:pt x="136" y="60"/>
                  </a:moveTo>
                  <a:cubicBezTo>
                    <a:pt x="132" y="56"/>
                    <a:pt x="127" y="56"/>
                    <a:pt x="123" y="60"/>
                  </a:cubicBezTo>
                  <a:cubicBezTo>
                    <a:pt x="166" y="16"/>
                    <a:pt x="166" y="16"/>
                    <a:pt x="166" y="16"/>
                  </a:cubicBezTo>
                  <a:cubicBezTo>
                    <a:pt x="170" y="13"/>
                    <a:pt x="170" y="7"/>
                    <a:pt x="166" y="4"/>
                  </a:cubicBezTo>
                  <a:cubicBezTo>
                    <a:pt x="163" y="0"/>
                    <a:pt x="157" y="0"/>
                    <a:pt x="153" y="4"/>
                  </a:cubicBezTo>
                  <a:cubicBezTo>
                    <a:pt x="131" y="26"/>
                    <a:pt x="131" y="26"/>
                    <a:pt x="131" y="26"/>
                  </a:cubicBezTo>
                  <a:cubicBezTo>
                    <a:pt x="135" y="22"/>
                    <a:pt x="135" y="17"/>
                    <a:pt x="131" y="13"/>
                  </a:cubicBezTo>
                  <a:cubicBezTo>
                    <a:pt x="128" y="10"/>
                    <a:pt x="122" y="10"/>
                    <a:pt x="118" y="13"/>
                  </a:cubicBezTo>
                  <a:cubicBezTo>
                    <a:pt x="8" y="123"/>
                    <a:pt x="8" y="123"/>
                    <a:pt x="8" y="123"/>
                  </a:cubicBezTo>
                  <a:cubicBezTo>
                    <a:pt x="5" y="127"/>
                    <a:pt x="5" y="132"/>
                    <a:pt x="8" y="136"/>
                  </a:cubicBezTo>
                  <a:cubicBezTo>
                    <a:pt x="12" y="139"/>
                    <a:pt x="18" y="139"/>
                    <a:pt x="21" y="136"/>
                  </a:cubicBezTo>
                  <a:cubicBezTo>
                    <a:pt x="3" y="154"/>
                    <a:pt x="3" y="154"/>
                    <a:pt x="3" y="154"/>
                  </a:cubicBezTo>
                  <a:cubicBezTo>
                    <a:pt x="0" y="158"/>
                    <a:pt x="0" y="163"/>
                    <a:pt x="3" y="167"/>
                  </a:cubicBezTo>
                  <a:cubicBezTo>
                    <a:pt x="7" y="170"/>
                    <a:pt x="12" y="170"/>
                    <a:pt x="16" y="167"/>
                  </a:cubicBezTo>
                  <a:cubicBezTo>
                    <a:pt x="50" y="133"/>
                    <a:pt x="50" y="133"/>
                    <a:pt x="50" y="133"/>
                  </a:cubicBezTo>
                  <a:cubicBezTo>
                    <a:pt x="46" y="136"/>
                    <a:pt x="46" y="142"/>
                    <a:pt x="50" y="145"/>
                  </a:cubicBezTo>
                  <a:cubicBezTo>
                    <a:pt x="54" y="149"/>
                    <a:pt x="59" y="149"/>
                    <a:pt x="63" y="145"/>
                  </a:cubicBezTo>
                  <a:cubicBezTo>
                    <a:pt x="136" y="72"/>
                    <a:pt x="136" y="72"/>
                    <a:pt x="136" y="72"/>
                  </a:cubicBezTo>
                  <a:cubicBezTo>
                    <a:pt x="139" y="69"/>
                    <a:pt x="139" y="63"/>
                    <a:pt x="136" y="60"/>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4" name="Freeform 119">
              <a:extLst>
                <a:ext uri="{FF2B5EF4-FFF2-40B4-BE49-F238E27FC236}">
                  <a16:creationId xmlns:a16="http://schemas.microsoft.com/office/drawing/2014/main" id="{881F3E94-4B81-4F9F-8BB6-6B23E8E2B875}"/>
                </a:ext>
              </a:extLst>
            </p:cNvPr>
            <p:cNvSpPr>
              <a:spLocks/>
            </p:cNvSpPr>
            <p:nvPr/>
          </p:nvSpPr>
          <p:spPr bwMode="auto">
            <a:xfrm>
              <a:off x="3782" y="556"/>
              <a:ext cx="144" cy="144"/>
            </a:xfrm>
            <a:custGeom>
              <a:avLst/>
              <a:gdLst>
                <a:gd name="T0" fmla="*/ 4 w 29"/>
                <a:gd name="T1" fmla="*/ 25 h 29"/>
                <a:gd name="T2" fmla="*/ 16 w 29"/>
                <a:gd name="T3" fmla="*/ 25 h 29"/>
                <a:gd name="T4" fmla="*/ 25 w 29"/>
                <a:gd name="T5" fmla="*/ 16 h 29"/>
                <a:gd name="T6" fmla="*/ 25 w 29"/>
                <a:gd name="T7" fmla="*/ 3 h 29"/>
                <a:gd name="T8" fmla="*/ 13 w 29"/>
                <a:gd name="T9" fmla="*/ 3 h 29"/>
                <a:gd name="T10" fmla="*/ 4 w 29"/>
                <a:gd name="T11" fmla="*/ 12 h 29"/>
                <a:gd name="T12" fmla="*/ 4 w 29"/>
                <a:gd name="T13" fmla="*/ 25 h 29"/>
              </a:gdLst>
              <a:ahLst/>
              <a:cxnLst>
                <a:cxn ang="0">
                  <a:pos x="T0" y="T1"/>
                </a:cxn>
                <a:cxn ang="0">
                  <a:pos x="T2" y="T3"/>
                </a:cxn>
                <a:cxn ang="0">
                  <a:pos x="T4" y="T5"/>
                </a:cxn>
                <a:cxn ang="0">
                  <a:pos x="T6" y="T7"/>
                </a:cxn>
                <a:cxn ang="0">
                  <a:pos x="T8" y="T9"/>
                </a:cxn>
                <a:cxn ang="0">
                  <a:pos x="T10" y="T11"/>
                </a:cxn>
                <a:cxn ang="0">
                  <a:pos x="T12" y="T13"/>
                </a:cxn>
              </a:cxnLst>
              <a:rect l="0" t="0" r="r" b="b"/>
              <a:pathLst>
                <a:path w="29" h="29">
                  <a:moveTo>
                    <a:pt x="4" y="25"/>
                  </a:moveTo>
                  <a:cubicBezTo>
                    <a:pt x="7" y="29"/>
                    <a:pt x="13" y="29"/>
                    <a:pt x="16" y="25"/>
                  </a:cubicBezTo>
                  <a:cubicBezTo>
                    <a:pt x="25" y="16"/>
                    <a:pt x="25" y="16"/>
                    <a:pt x="25" y="16"/>
                  </a:cubicBezTo>
                  <a:cubicBezTo>
                    <a:pt x="29" y="13"/>
                    <a:pt x="29" y="7"/>
                    <a:pt x="25" y="3"/>
                  </a:cubicBezTo>
                  <a:cubicBezTo>
                    <a:pt x="22" y="0"/>
                    <a:pt x="16" y="0"/>
                    <a:pt x="13" y="3"/>
                  </a:cubicBezTo>
                  <a:cubicBezTo>
                    <a:pt x="4" y="12"/>
                    <a:pt x="4" y="12"/>
                    <a:pt x="4" y="12"/>
                  </a:cubicBezTo>
                  <a:cubicBezTo>
                    <a:pt x="0" y="16"/>
                    <a:pt x="0" y="22"/>
                    <a:pt x="4" y="25"/>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5" name="Freeform 120">
              <a:extLst>
                <a:ext uri="{FF2B5EF4-FFF2-40B4-BE49-F238E27FC236}">
                  <a16:creationId xmlns:a16="http://schemas.microsoft.com/office/drawing/2014/main" id="{192A3203-E57C-4ABB-B4D1-742DEE20D993}"/>
                </a:ext>
              </a:extLst>
            </p:cNvPr>
            <p:cNvSpPr>
              <a:spLocks/>
            </p:cNvSpPr>
            <p:nvPr/>
          </p:nvSpPr>
          <p:spPr bwMode="auto">
            <a:xfrm>
              <a:off x="-1652" y="3616"/>
              <a:ext cx="853" cy="848"/>
            </a:xfrm>
            <a:custGeom>
              <a:avLst/>
              <a:gdLst>
                <a:gd name="T0" fmla="*/ 137 w 171"/>
                <a:gd name="T1" fmla="*/ 59 h 170"/>
                <a:gd name="T2" fmla="*/ 124 w 171"/>
                <a:gd name="T3" fmla="*/ 59 h 170"/>
                <a:gd name="T4" fmla="*/ 167 w 171"/>
                <a:gd name="T5" fmla="*/ 16 h 170"/>
                <a:gd name="T6" fmla="*/ 167 w 171"/>
                <a:gd name="T7" fmla="*/ 3 h 170"/>
                <a:gd name="T8" fmla="*/ 154 w 171"/>
                <a:gd name="T9" fmla="*/ 3 h 170"/>
                <a:gd name="T10" fmla="*/ 132 w 171"/>
                <a:gd name="T11" fmla="*/ 26 h 170"/>
                <a:gd name="T12" fmla="*/ 132 w 171"/>
                <a:gd name="T13" fmla="*/ 13 h 170"/>
                <a:gd name="T14" fmla="*/ 119 w 171"/>
                <a:gd name="T15" fmla="*/ 13 h 170"/>
                <a:gd name="T16" fmla="*/ 9 w 171"/>
                <a:gd name="T17" fmla="*/ 123 h 170"/>
                <a:gd name="T18" fmla="*/ 9 w 171"/>
                <a:gd name="T19" fmla="*/ 136 h 170"/>
                <a:gd name="T20" fmla="*/ 22 w 171"/>
                <a:gd name="T21" fmla="*/ 136 h 170"/>
                <a:gd name="T22" fmla="*/ 4 w 171"/>
                <a:gd name="T23" fmla="*/ 154 h 170"/>
                <a:gd name="T24" fmla="*/ 4 w 171"/>
                <a:gd name="T25" fmla="*/ 167 h 170"/>
                <a:gd name="T26" fmla="*/ 17 w 171"/>
                <a:gd name="T27" fmla="*/ 167 h 170"/>
                <a:gd name="T28" fmla="*/ 51 w 171"/>
                <a:gd name="T29" fmla="*/ 132 h 170"/>
                <a:gd name="T30" fmla="*/ 51 w 171"/>
                <a:gd name="T31" fmla="*/ 145 h 170"/>
                <a:gd name="T32" fmla="*/ 64 w 171"/>
                <a:gd name="T33" fmla="*/ 145 h 170"/>
                <a:gd name="T34" fmla="*/ 137 w 171"/>
                <a:gd name="T35" fmla="*/ 72 h 170"/>
                <a:gd name="T36" fmla="*/ 137 w 171"/>
                <a:gd name="T37" fmla="*/ 59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1" h="170">
                  <a:moveTo>
                    <a:pt x="137" y="59"/>
                  </a:moveTo>
                  <a:cubicBezTo>
                    <a:pt x="133" y="56"/>
                    <a:pt x="127" y="56"/>
                    <a:pt x="124" y="59"/>
                  </a:cubicBezTo>
                  <a:cubicBezTo>
                    <a:pt x="167" y="16"/>
                    <a:pt x="167" y="16"/>
                    <a:pt x="167" y="16"/>
                  </a:cubicBezTo>
                  <a:cubicBezTo>
                    <a:pt x="171" y="13"/>
                    <a:pt x="171" y="7"/>
                    <a:pt x="167" y="3"/>
                  </a:cubicBezTo>
                  <a:cubicBezTo>
                    <a:pt x="164" y="0"/>
                    <a:pt x="158" y="0"/>
                    <a:pt x="154" y="3"/>
                  </a:cubicBezTo>
                  <a:cubicBezTo>
                    <a:pt x="132" y="26"/>
                    <a:pt x="132" y="26"/>
                    <a:pt x="132" y="26"/>
                  </a:cubicBezTo>
                  <a:cubicBezTo>
                    <a:pt x="136" y="22"/>
                    <a:pt x="136" y="16"/>
                    <a:pt x="132" y="13"/>
                  </a:cubicBezTo>
                  <a:cubicBezTo>
                    <a:pt x="129" y="9"/>
                    <a:pt x="123" y="9"/>
                    <a:pt x="119" y="13"/>
                  </a:cubicBezTo>
                  <a:cubicBezTo>
                    <a:pt x="9" y="123"/>
                    <a:pt x="9" y="123"/>
                    <a:pt x="9" y="123"/>
                  </a:cubicBezTo>
                  <a:cubicBezTo>
                    <a:pt x="6" y="126"/>
                    <a:pt x="6" y="132"/>
                    <a:pt x="9" y="136"/>
                  </a:cubicBezTo>
                  <a:cubicBezTo>
                    <a:pt x="13" y="139"/>
                    <a:pt x="19" y="139"/>
                    <a:pt x="22" y="136"/>
                  </a:cubicBezTo>
                  <a:cubicBezTo>
                    <a:pt x="4" y="154"/>
                    <a:pt x="4" y="154"/>
                    <a:pt x="4" y="154"/>
                  </a:cubicBezTo>
                  <a:cubicBezTo>
                    <a:pt x="0" y="157"/>
                    <a:pt x="0" y="163"/>
                    <a:pt x="4" y="167"/>
                  </a:cubicBezTo>
                  <a:cubicBezTo>
                    <a:pt x="7" y="170"/>
                    <a:pt x="13" y="170"/>
                    <a:pt x="17" y="167"/>
                  </a:cubicBezTo>
                  <a:cubicBezTo>
                    <a:pt x="51" y="132"/>
                    <a:pt x="51" y="132"/>
                    <a:pt x="51" y="132"/>
                  </a:cubicBezTo>
                  <a:cubicBezTo>
                    <a:pt x="47" y="136"/>
                    <a:pt x="47" y="141"/>
                    <a:pt x="51" y="145"/>
                  </a:cubicBezTo>
                  <a:cubicBezTo>
                    <a:pt x="54" y="149"/>
                    <a:pt x="60" y="149"/>
                    <a:pt x="64" y="145"/>
                  </a:cubicBezTo>
                  <a:cubicBezTo>
                    <a:pt x="137" y="72"/>
                    <a:pt x="137" y="72"/>
                    <a:pt x="137" y="72"/>
                  </a:cubicBezTo>
                  <a:cubicBezTo>
                    <a:pt x="140" y="68"/>
                    <a:pt x="140" y="63"/>
                    <a:pt x="137" y="59"/>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6" name="Freeform 121">
              <a:extLst>
                <a:ext uri="{FF2B5EF4-FFF2-40B4-BE49-F238E27FC236}">
                  <a16:creationId xmlns:a16="http://schemas.microsoft.com/office/drawing/2014/main" id="{814C4656-DC2D-4540-8A42-61BF57E4E34B}"/>
                </a:ext>
              </a:extLst>
            </p:cNvPr>
            <p:cNvSpPr>
              <a:spLocks/>
            </p:cNvSpPr>
            <p:nvPr/>
          </p:nvSpPr>
          <p:spPr bwMode="auto">
            <a:xfrm>
              <a:off x="1003" y="2199"/>
              <a:ext cx="144" cy="139"/>
            </a:xfrm>
            <a:custGeom>
              <a:avLst/>
              <a:gdLst>
                <a:gd name="T0" fmla="*/ 4 w 29"/>
                <a:gd name="T1" fmla="*/ 25 h 28"/>
                <a:gd name="T2" fmla="*/ 16 w 29"/>
                <a:gd name="T3" fmla="*/ 25 h 28"/>
                <a:gd name="T4" fmla="*/ 25 w 29"/>
                <a:gd name="T5" fmla="*/ 16 h 28"/>
                <a:gd name="T6" fmla="*/ 25 w 29"/>
                <a:gd name="T7" fmla="*/ 3 h 28"/>
                <a:gd name="T8" fmla="*/ 13 w 29"/>
                <a:gd name="T9" fmla="*/ 3 h 28"/>
                <a:gd name="T10" fmla="*/ 4 w 29"/>
                <a:gd name="T11" fmla="*/ 12 h 28"/>
                <a:gd name="T12" fmla="*/ 4 w 29"/>
                <a:gd name="T13" fmla="*/ 25 h 28"/>
              </a:gdLst>
              <a:ahLst/>
              <a:cxnLst>
                <a:cxn ang="0">
                  <a:pos x="T0" y="T1"/>
                </a:cxn>
                <a:cxn ang="0">
                  <a:pos x="T2" y="T3"/>
                </a:cxn>
                <a:cxn ang="0">
                  <a:pos x="T4" y="T5"/>
                </a:cxn>
                <a:cxn ang="0">
                  <a:pos x="T6" y="T7"/>
                </a:cxn>
                <a:cxn ang="0">
                  <a:pos x="T8" y="T9"/>
                </a:cxn>
                <a:cxn ang="0">
                  <a:pos x="T10" y="T11"/>
                </a:cxn>
                <a:cxn ang="0">
                  <a:pos x="T12" y="T13"/>
                </a:cxn>
              </a:cxnLst>
              <a:rect l="0" t="0" r="r" b="b"/>
              <a:pathLst>
                <a:path w="29" h="28">
                  <a:moveTo>
                    <a:pt x="4" y="25"/>
                  </a:moveTo>
                  <a:cubicBezTo>
                    <a:pt x="7" y="28"/>
                    <a:pt x="13" y="28"/>
                    <a:pt x="16" y="25"/>
                  </a:cubicBezTo>
                  <a:cubicBezTo>
                    <a:pt x="25" y="16"/>
                    <a:pt x="25" y="16"/>
                    <a:pt x="25" y="16"/>
                  </a:cubicBezTo>
                  <a:cubicBezTo>
                    <a:pt x="29" y="12"/>
                    <a:pt x="29" y="7"/>
                    <a:pt x="25" y="3"/>
                  </a:cubicBezTo>
                  <a:cubicBezTo>
                    <a:pt x="22" y="0"/>
                    <a:pt x="16" y="0"/>
                    <a:pt x="13" y="3"/>
                  </a:cubicBezTo>
                  <a:cubicBezTo>
                    <a:pt x="4" y="12"/>
                    <a:pt x="4" y="12"/>
                    <a:pt x="4" y="12"/>
                  </a:cubicBezTo>
                  <a:cubicBezTo>
                    <a:pt x="0" y="16"/>
                    <a:pt x="0" y="21"/>
                    <a:pt x="4" y="25"/>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8" name="Freeform 122">
              <a:extLst>
                <a:ext uri="{FF2B5EF4-FFF2-40B4-BE49-F238E27FC236}">
                  <a16:creationId xmlns:a16="http://schemas.microsoft.com/office/drawing/2014/main" id="{262A4BA0-8101-467A-AE35-83CB31D1D7DB}"/>
                </a:ext>
              </a:extLst>
            </p:cNvPr>
            <p:cNvSpPr>
              <a:spLocks/>
            </p:cNvSpPr>
            <p:nvPr/>
          </p:nvSpPr>
          <p:spPr bwMode="auto">
            <a:xfrm>
              <a:off x="-289" y="3370"/>
              <a:ext cx="852" cy="847"/>
            </a:xfrm>
            <a:custGeom>
              <a:avLst/>
              <a:gdLst>
                <a:gd name="T0" fmla="*/ 137 w 171"/>
                <a:gd name="T1" fmla="*/ 59 h 170"/>
                <a:gd name="T2" fmla="*/ 124 w 171"/>
                <a:gd name="T3" fmla="*/ 59 h 170"/>
                <a:gd name="T4" fmla="*/ 167 w 171"/>
                <a:gd name="T5" fmla="*/ 16 h 170"/>
                <a:gd name="T6" fmla="*/ 167 w 171"/>
                <a:gd name="T7" fmla="*/ 3 h 170"/>
                <a:gd name="T8" fmla="*/ 154 w 171"/>
                <a:gd name="T9" fmla="*/ 3 h 170"/>
                <a:gd name="T10" fmla="*/ 132 w 171"/>
                <a:gd name="T11" fmla="*/ 25 h 170"/>
                <a:gd name="T12" fmla="*/ 132 w 171"/>
                <a:gd name="T13" fmla="*/ 13 h 170"/>
                <a:gd name="T14" fmla="*/ 119 w 171"/>
                <a:gd name="T15" fmla="*/ 13 h 170"/>
                <a:gd name="T16" fmla="*/ 9 w 171"/>
                <a:gd name="T17" fmla="*/ 123 h 170"/>
                <a:gd name="T18" fmla="*/ 9 w 171"/>
                <a:gd name="T19" fmla="*/ 135 h 170"/>
                <a:gd name="T20" fmla="*/ 22 w 171"/>
                <a:gd name="T21" fmla="*/ 135 h 170"/>
                <a:gd name="T22" fmla="*/ 4 w 171"/>
                <a:gd name="T23" fmla="*/ 154 h 170"/>
                <a:gd name="T24" fmla="*/ 4 w 171"/>
                <a:gd name="T25" fmla="*/ 166 h 170"/>
                <a:gd name="T26" fmla="*/ 17 w 171"/>
                <a:gd name="T27" fmla="*/ 166 h 170"/>
                <a:gd name="T28" fmla="*/ 51 w 171"/>
                <a:gd name="T29" fmla="*/ 132 h 170"/>
                <a:gd name="T30" fmla="*/ 51 w 171"/>
                <a:gd name="T31" fmla="*/ 145 h 170"/>
                <a:gd name="T32" fmla="*/ 64 w 171"/>
                <a:gd name="T33" fmla="*/ 145 h 170"/>
                <a:gd name="T34" fmla="*/ 137 w 171"/>
                <a:gd name="T35" fmla="*/ 72 h 170"/>
                <a:gd name="T36" fmla="*/ 137 w 171"/>
                <a:gd name="T37" fmla="*/ 59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1" h="170">
                  <a:moveTo>
                    <a:pt x="137" y="59"/>
                  </a:moveTo>
                  <a:cubicBezTo>
                    <a:pt x="133" y="55"/>
                    <a:pt x="127" y="55"/>
                    <a:pt x="124" y="59"/>
                  </a:cubicBezTo>
                  <a:cubicBezTo>
                    <a:pt x="167" y="16"/>
                    <a:pt x="167" y="16"/>
                    <a:pt x="167" y="16"/>
                  </a:cubicBezTo>
                  <a:cubicBezTo>
                    <a:pt x="171" y="12"/>
                    <a:pt x="171" y="7"/>
                    <a:pt x="167" y="3"/>
                  </a:cubicBezTo>
                  <a:cubicBezTo>
                    <a:pt x="163" y="0"/>
                    <a:pt x="158" y="0"/>
                    <a:pt x="154" y="3"/>
                  </a:cubicBezTo>
                  <a:cubicBezTo>
                    <a:pt x="132" y="25"/>
                    <a:pt x="132" y="25"/>
                    <a:pt x="132" y="25"/>
                  </a:cubicBezTo>
                  <a:cubicBezTo>
                    <a:pt x="135" y="22"/>
                    <a:pt x="135" y="16"/>
                    <a:pt x="132" y="13"/>
                  </a:cubicBezTo>
                  <a:cubicBezTo>
                    <a:pt x="128" y="9"/>
                    <a:pt x="123" y="9"/>
                    <a:pt x="119" y="13"/>
                  </a:cubicBezTo>
                  <a:cubicBezTo>
                    <a:pt x="9" y="123"/>
                    <a:pt x="9" y="123"/>
                    <a:pt x="9" y="123"/>
                  </a:cubicBezTo>
                  <a:cubicBezTo>
                    <a:pt x="6" y="126"/>
                    <a:pt x="6" y="132"/>
                    <a:pt x="9" y="135"/>
                  </a:cubicBezTo>
                  <a:cubicBezTo>
                    <a:pt x="13" y="139"/>
                    <a:pt x="18" y="139"/>
                    <a:pt x="22" y="135"/>
                  </a:cubicBezTo>
                  <a:cubicBezTo>
                    <a:pt x="4" y="154"/>
                    <a:pt x="4" y="154"/>
                    <a:pt x="4" y="154"/>
                  </a:cubicBezTo>
                  <a:cubicBezTo>
                    <a:pt x="0" y="157"/>
                    <a:pt x="0" y="163"/>
                    <a:pt x="4" y="166"/>
                  </a:cubicBezTo>
                  <a:cubicBezTo>
                    <a:pt x="7" y="170"/>
                    <a:pt x="13" y="170"/>
                    <a:pt x="17" y="166"/>
                  </a:cubicBezTo>
                  <a:cubicBezTo>
                    <a:pt x="51" y="132"/>
                    <a:pt x="51" y="132"/>
                    <a:pt x="51" y="132"/>
                  </a:cubicBezTo>
                  <a:cubicBezTo>
                    <a:pt x="47" y="136"/>
                    <a:pt x="47" y="141"/>
                    <a:pt x="51" y="145"/>
                  </a:cubicBezTo>
                  <a:cubicBezTo>
                    <a:pt x="54" y="148"/>
                    <a:pt x="60" y="148"/>
                    <a:pt x="64" y="145"/>
                  </a:cubicBezTo>
                  <a:cubicBezTo>
                    <a:pt x="137" y="72"/>
                    <a:pt x="137" y="72"/>
                    <a:pt x="137" y="72"/>
                  </a:cubicBezTo>
                  <a:cubicBezTo>
                    <a:pt x="140" y="68"/>
                    <a:pt x="140" y="63"/>
                    <a:pt x="137" y="59"/>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9" name="Freeform 123">
              <a:extLst>
                <a:ext uri="{FF2B5EF4-FFF2-40B4-BE49-F238E27FC236}">
                  <a16:creationId xmlns:a16="http://schemas.microsoft.com/office/drawing/2014/main" id="{4BA5410B-49FD-48B5-B208-4E92BF7DE1D2}"/>
                </a:ext>
              </a:extLst>
            </p:cNvPr>
            <p:cNvSpPr>
              <a:spLocks/>
            </p:cNvSpPr>
            <p:nvPr/>
          </p:nvSpPr>
          <p:spPr bwMode="auto">
            <a:xfrm>
              <a:off x="1925" y="1950"/>
              <a:ext cx="145" cy="144"/>
            </a:xfrm>
            <a:custGeom>
              <a:avLst/>
              <a:gdLst>
                <a:gd name="T0" fmla="*/ 3 w 29"/>
                <a:gd name="T1" fmla="*/ 26 h 29"/>
                <a:gd name="T2" fmla="*/ 16 w 29"/>
                <a:gd name="T3" fmla="*/ 26 h 29"/>
                <a:gd name="T4" fmla="*/ 25 w 29"/>
                <a:gd name="T5" fmla="*/ 17 h 29"/>
                <a:gd name="T6" fmla="*/ 25 w 29"/>
                <a:gd name="T7" fmla="*/ 4 h 29"/>
                <a:gd name="T8" fmla="*/ 13 w 29"/>
                <a:gd name="T9" fmla="*/ 4 h 29"/>
                <a:gd name="T10" fmla="*/ 3 w 29"/>
                <a:gd name="T11" fmla="*/ 13 h 29"/>
                <a:gd name="T12" fmla="*/ 3 w 29"/>
                <a:gd name="T13" fmla="*/ 26 h 29"/>
              </a:gdLst>
              <a:ahLst/>
              <a:cxnLst>
                <a:cxn ang="0">
                  <a:pos x="T0" y="T1"/>
                </a:cxn>
                <a:cxn ang="0">
                  <a:pos x="T2" y="T3"/>
                </a:cxn>
                <a:cxn ang="0">
                  <a:pos x="T4" y="T5"/>
                </a:cxn>
                <a:cxn ang="0">
                  <a:pos x="T6" y="T7"/>
                </a:cxn>
                <a:cxn ang="0">
                  <a:pos x="T8" y="T9"/>
                </a:cxn>
                <a:cxn ang="0">
                  <a:pos x="T10" y="T11"/>
                </a:cxn>
                <a:cxn ang="0">
                  <a:pos x="T12" y="T13"/>
                </a:cxn>
              </a:cxnLst>
              <a:rect l="0" t="0" r="r" b="b"/>
              <a:pathLst>
                <a:path w="29" h="29">
                  <a:moveTo>
                    <a:pt x="3" y="26"/>
                  </a:moveTo>
                  <a:cubicBezTo>
                    <a:pt x="7" y="29"/>
                    <a:pt x="13" y="29"/>
                    <a:pt x="16" y="26"/>
                  </a:cubicBezTo>
                  <a:cubicBezTo>
                    <a:pt x="25" y="17"/>
                    <a:pt x="25" y="17"/>
                    <a:pt x="25" y="17"/>
                  </a:cubicBezTo>
                  <a:cubicBezTo>
                    <a:pt x="29" y="13"/>
                    <a:pt x="29" y="7"/>
                    <a:pt x="25" y="4"/>
                  </a:cubicBezTo>
                  <a:cubicBezTo>
                    <a:pt x="22" y="0"/>
                    <a:pt x="16" y="0"/>
                    <a:pt x="13" y="4"/>
                  </a:cubicBezTo>
                  <a:cubicBezTo>
                    <a:pt x="3" y="13"/>
                    <a:pt x="3" y="13"/>
                    <a:pt x="3" y="13"/>
                  </a:cubicBezTo>
                  <a:cubicBezTo>
                    <a:pt x="0" y="16"/>
                    <a:pt x="0" y="22"/>
                    <a:pt x="3" y="26"/>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0" name="Freeform 124">
              <a:extLst>
                <a:ext uri="{FF2B5EF4-FFF2-40B4-BE49-F238E27FC236}">
                  <a16:creationId xmlns:a16="http://schemas.microsoft.com/office/drawing/2014/main" id="{D87C0360-60E5-4AEB-B0BF-29FBECE4D3D1}"/>
                </a:ext>
              </a:extLst>
            </p:cNvPr>
            <p:cNvSpPr>
              <a:spLocks/>
            </p:cNvSpPr>
            <p:nvPr/>
          </p:nvSpPr>
          <p:spPr bwMode="auto">
            <a:xfrm>
              <a:off x="2476" y="3645"/>
              <a:ext cx="777" cy="783"/>
            </a:xfrm>
            <a:custGeom>
              <a:avLst/>
              <a:gdLst>
                <a:gd name="T0" fmla="*/ 152 w 156"/>
                <a:gd name="T1" fmla="*/ 5 h 157"/>
                <a:gd name="T2" fmla="*/ 140 w 156"/>
                <a:gd name="T3" fmla="*/ 5 h 157"/>
                <a:gd name="T4" fmla="*/ 129 w 156"/>
                <a:gd name="T5" fmla="*/ 16 h 157"/>
                <a:gd name="T6" fmla="*/ 129 w 156"/>
                <a:gd name="T7" fmla="*/ 3 h 157"/>
                <a:gd name="T8" fmla="*/ 116 w 156"/>
                <a:gd name="T9" fmla="*/ 3 h 157"/>
                <a:gd name="T10" fmla="*/ 16 w 156"/>
                <a:gd name="T11" fmla="*/ 103 h 157"/>
                <a:gd name="T12" fmla="*/ 16 w 156"/>
                <a:gd name="T13" fmla="*/ 116 h 157"/>
                <a:gd name="T14" fmla="*/ 29 w 156"/>
                <a:gd name="T15" fmla="*/ 116 h 157"/>
                <a:gd name="T16" fmla="*/ 4 w 156"/>
                <a:gd name="T17" fmla="*/ 141 h 157"/>
                <a:gd name="T18" fmla="*/ 4 w 156"/>
                <a:gd name="T19" fmla="*/ 154 h 157"/>
                <a:gd name="T20" fmla="*/ 17 w 156"/>
                <a:gd name="T21" fmla="*/ 154 h 157"/>
                <a:gd name="T22" fmla="*/ 152 w 156"/>
                <a:gd name="T23" fmla="*/ 18 h 157"/>
                <a:gd name="T24" fmla="*/ 152 w 156"/>
                <a:gd name="T25" fmla="*/ 5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 h="157">
                  <a:moveTo>
                    <a:pt x="152" y="5"/>
                  </a:moveTo>
                  <a:cubicBezTo>
                    <a:pt x="149" y="2"/>
                    <a:pt x="143" y="2"/>
                    <a:pt x="140" y="5"/>
                  </a:cubicBezTo>
                  <a:cubicBezTo>
                    <a:pt x="129" y="16"/>
                    <a:pt x="129" y="16"/>
                    <a:pt x="129" y="16"/>
                  </a:cubicBezTo>
                  <a:cubicBezTo>
                    <a:pt x="132" y="12"/>
                    <a:pt x="132" y="7"/>
                    <a:pt x="129" y="3"/>
                  </a:cubicBezTo>
                  <a:cubicBezTo>
                    <a:pt x="125" y="0"/>
                    <a:pt x="120" y="0"/>
                    <a:pt x="116" y="3"/>
                  </a:cubicBezTo>
                  <a:cubicBezTo>
                    <a:pt x="16" y="103"/>
                    <a:pt x="16" y="103"/>
                    <a:pt x="16" y="103"/>
                  </a:cubicBezTo>
                  <a:cubicBezTo>
                    <a:pt x="13" y="107"/>
                    <a:pt x="13" y="112"/>
                    <a:pt x="16" y="116"/>
                  </a:cubicBezTo>
                  <a:cubicBezTo>
                    <a:pt x="20" y="119"/>
                    <a:pt x="25" y="119"/>
                    <a:pt x="29" y="116"/>
                  </a:cubicBezTo>
                  <a:cubicBezTo>
                    <a:pt x="4" y="141"/>
                    <a:pt x="4" y="141"/>
                    <a:pt x="4" y="141"/>
                  </a:cubicBezTo>
                  <a:cubicBezTo>
                    <a:pt x="0" y="144"/>
                    <a:pt x="0" y="150"/>
                    <a:pt x="4" y="154"/>
                  </a:cubicBezTo>
                  <a:cubicBezTo>
                    <a:pt x="7" y="157"/>
                    <a:pt x="13" y="157"/>
                    <a:pt x="17" y="154"/>
                  </a:cubicBezTo>
                  <a:cubicBezTo>
                    <a:pt x="152" y="18"/>
                    <a:pt x="152" y="18"/>
                    <a:pt x="152" y="18"/>
                  </a:cubicBezTo>
                  <a:cubicBezTo>
                    <a:pt x="156" y="14"/>
                    <a:pt x="156" y="9"/>
                    <a:pt x="152" y="5"/>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1" name="Freeform 125">
              <a:extLst>
                <a:ext uri="{FF2B5EF4-FFF2-40B4-BE49-F238E27FC236}">
                  <a16:creationId xmlns:a16="http://schemas.microsoft.com/office/drawing/2014/main" id="{003AD967-773E-48EB-A01D-6C4F99DDECC2}"/>
                </a:ext>
              </a:extLst>
            </p:cNvPr>
            <p:cNvSpPr>
              <a:spLocks/>
            </p:cNvSpPr>
            <p:nvPr/>
          </p:nvSpPr>
          <p:spPr bwMode="auto">
            <a:xfrm>
              <a:off x="3161" y="2573"/>
              <a:ext cx="115" cy="114"/>
            </a:xfrm>
            <a:custGeom>
              <a:avLst/>
              <a:gdLst>
                <a:gd name="T0" fmla="*/ 19 w 23"/>
                <a:gd name="T1" fmla="*/ 3 h 23"/>
                <a:gd name="T2" fmla="*/ 7 w 23"/>
                <a:gd name="T3" fmla="*/ 3 h 23"/>
                <a:gd name="T4" fmla="*/ 3 w 23"/>
                <a:gd name="T5" fmla="*/ 6 h 23"/>
                <a:gd name="T6" fmla="*/ 3 w 23"/>
                <a:gd name="T7" fmla="*/ 19 h 23"/>
                <a:gd name="T8" fmla="*/ 16 w 23"/>
                <a:gd name="T9" fmla="*/ 19 h 23"/>
                <a:gd name="T10" fmla="*/ 19 w 23"/>
                <a:gd name="T11" fmla="*/ 16 h 23"/>
                <a:gd name="T12" fmla="*/ 19 w 23"/>
                <a:gd name="T13" fmla="*/ 3 h 23"/>
              </a:gdLst>
              <a:ahLst/>
              <a:cxnLst>
                <a:cxn ang="0">
                  <a:pos x="T0" y="T1"/>
                </a:cxn>
                <a:cxn ang="0">
                  <a:pos x="T2" y="T3"/>
                </a:cxn>
                <a:cxn ang="0">
                  <a:pos x="T4" y="T5"/>
                </a:cxn>
                <a:cxn ang="0">
                  <a:pos x="T6" y="T7"/>
                </a:cxn>
                <a:cxn ang="0">
                  <a:pos x="T8" y="T9"/>
                </a:cxn>
                <a:cxn ang="0">
                  <a:pos x="T10" y="T11"/>
                </a:cxn>
                <a:cxn ang="0">
                  <a:pos x="T12" y="T13"/>
                </a:cxn>
              </a:cxnLst>
              <a:rect l="0" t="0" r="r" b="b"/>
              <a:pathLst>
                <a:path w="23" h="23">
                  <a:moveTo>
                    <a:pt x="19" y="3"/>
                  </a:moveTo>
                  <a:cubicBezTo>
                    <a:pt x="16" y="0"/>
                    <a:pt x="10" y="0"/>
                    <a:pt x="7" y="3"/>
                  </a:cubicBezTo>
                  <a:cubicBezTo>
                    <a:pt x="3" y="6"/>
                    <a:pt x="3" y="6"/>
                    <a:pt x="3" y="6"/>
                  </a:cubicBezTo>
                  <a:cubicBezTo>
                    <a:pt x="0" y="10"/>
                    <a:pt x="0" y="16"/>
                    <a:pt x="3" y="19"/>
                  </a:cubicBezTo>
                  <a:cubicBezTo>
                    <a:pt x="7" y="23"/>
                    <a:pt x="13" y="23"/>
                    <a:pt x="16" y="19"/>
                  </a:cubicBezTo>
                  <a:cubicBezTo>
                    <a:pt x="19" y="16"/>
                    <a:pt x="19" y="16"/>
                    <a:pt x="19" y="16"/>
                  </a:cubicBezTo>
                  <a:cubicBezTo>
                    <a:pt x="23" y="12"/>
                    <a:pt x="23" y="7"/>
                    <a:pt x="19" y="3"/>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2" name="Freeform 126">
              <a:extLst>
                <a:ext uri="{FF2B5EF4-FFF2-40B4-BE49-F238E27FC236}">
                  <a16:creationId xmlns:a16="http://schemas.microsoft.com/office/drawing/2014/main" id="{5B316C44-C6D9-4017-8F12-3A25B2205A74}"/>
                </a:ext>
              </a:extLst>
            </p:cNvPr>
            <p:cNvSpPr>
              <a:spLocks/>
            </p:cNvSpPr>
            <p:nvPr/>
          </p:nvSpPr>
          <p:spPr bwMode="auto">
            <a:xfrm>
              <a:off x="-1016" y="2401"/>
              <a:ext cx="778" cy="782"/>
            </a:xfrm>
            <a:custGeom>
              <a:avLst/>
              <a:gdLst>
                <a:gd name="T0" fmla="*/ 152 w 156"/>
                <a:gd name="T1" fmla="*/ 5 h 157"/>
                <a:gd name="T2" fmla="*/ 140 w 156"/>
                <a:gd name="T3" fmla="*/ 5 h 157"/>
                <a:gd name="T4" fmla="*/ 129 w 156"/>
                <a:gd name="T5" fmla="*/ 16 h 157"/>
                <a:gd name="T6" fmla="*/ 129 w 156"/>
                <a:gd name="T7" fmla="*/ 4 h 157"/>
                <a:gd name="T8" fmla="*/ 116 w 156"/>
                <a:gd name="T9" fmla="*/ 4 h 157"/>
                <a:gd name="T10" fmla="*/ 16 w 156"/>
                <a:gd name="T11" fmla="*/ 103 h 157"/>
                <a:gd name="T12" fmla="*/ 16 w 156"/>
                <a:gd name="T13" fmla="*/ 116 h 157"/>
                <a:gd name="T14" fmla="*/ 29 w 156"/>
                <a:gd name="T15" fmla="*/ 116 h 157"/>
                <a:gd name="T16" fmla="*/ 4 w 156"/>
                <a:gd name="T17" fmla="*/ 141 h 157"/>
                <a:gd name="T18" fmla="*/ 4 w 156"/>
                <a:gd name="T19" fmla="*/ 154 h 157"/>
                <a:gd name="T20" fmla="*/ 17 w 156"/>
                <a:gd name="T21" fmla="*/ 154 h 157"/>
                <a:gd name="T22" fmla="*/ 152 w 156"/>
                <a:gd name="T23" fmla="*/ 18 h 157"/>
                <a:gd name="T24" fmla="*/ 152 w 156"/>
                <a:gd name="T25" fmla="*/ 5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 h="157">
                  <a:moveTo>
                    <a:pt x="152" y="5"/>
                  </a:moveTo>
                  <a:cubicBezTo>
                    <a:pt x="149" y="2"/>
                    <a:pt x="143" y="2"/>
                    <a:pt x="140" y="5"/>
                  </a:cubicBezTo>
                  <a:cubicBezTo>
                    <a:pt x="129" y="16"/>
                    <a:pt x="129" y="16"/>
                    <a:pt x="129" y="16"/>
                  </a:cubicBezTo>
                  <a:cubicBezTo>
                    <a:pt x="132" y="13"/>
                    <a:pt x="132" y="7"/>
                    <a:pt x="129" y="4"/>
                  </a:cubicBezTo>
                  <a:cubicBezTo>
                    <a:pt x="125" y="0"/>
                    <a:pt x="120" y="0"/>
                    <a:pt x="116" y="4"/>
                  </a:cubicBezTo>
                  <a:cubicBezTo>
                    <a:pt x="16" y="103"/>
                    <a:pt x="16" y="103"/>
                    <a:pt x="16" y="103"/>
                  </a:cubicBezTo>
                  <a:cubicBezTo>
                    <a:pt x="13" y="107"/>
                    <a:pt x="13" y="113"/>
                    <a:pt x="16" y="116"/>
                  </a:cubicBezTo>
                  <a:cubicBezTo>
                    <a:pt x="20" y="120"/>
                    <a:pt x="25" y="120"/>
                    <a:pt x="29" y="116"/>
                  </a:cubicBezTo>
                  <a:cubicBezTo>
                    <a:pt x="4" y="141"/>
                    <a:pt x="4" y="141"/>
                    <a:pt x="4" y="141"/>
                  </a:cubicBezTo>
                  <a:cubicBezTo>
                    <a:pt x="0" y="145"/>
                    <a:pt x="0" y="150"/>
                    <a:pt x="4" y="154"/>
                  </a:cubicBezTo>
                  <a:cubicBezTo>
                    <a:pt x="7" y="157"/>
                    <a:pt x="13" y="157"/>
                    <a:pt x="17" y="154"/>
                  </a:cubicBezTo>
                  <a:cubicBezTo>
                    <a:pt x="152" y="18"/>
                    <a:pt x="152" y="18"/>
                    <a:pt x="152" y="18"/>
                  </a:cubicBezTo>
                  <a:cubicBezTo>
                    <a:pt x="156" y="15"/>
                    <a:pt x="156" y="9"/>
                    <a:pt x="152" y="5"/>
                  </a:cubicBezTo>
                  <a:close/>
                </a:path>
              </a:pathLst>
            </a:custGeom>
            <a:solidFill>
              <a:srgbClr val="89F9F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3" name="Freeform 127">
              <a:extLst>
                <a:ext uri="{FF2B5EF4-FFF2-40B4-BE49-F238E27FC236}">
                  <a16:creationId xmlns:a16="http://schemas.microsoft.com/office/drawing/2014/main" id="{510C8778-3344-44AD-A1F4-31FE55C4581C}"/>
                </a:ext>
              </a:extLst>
            </p:cNvPr>
            <p:cNvSpPr>
              <a:spLocks/>
            </p:cNvSpPr>
            <p:nvPr/>
          </p:nvSpPr>
          <p:spPr bwMode="auto">
            <a:xfrm>
              <a:off x="923" y="3350"/>
              <a:ext cx="115" cy="115"/>
            </a:xfrm>
            <a:custGeom>
              <a:avLst/>
              <a:gdLst>
                <a:gd name="T0" fmla="*/ 19 w 23"/>
                <a:gd name="T1" fmla="*/ 3 h 23"/>
                <a:gd name="T2" fmla="*/ 7 w 23"/>
                <a:gd name="T3" fmla="*/ 3 h 23"/>
                <a:gd name="T4" fmla="*/ 3 w 23"/>
                <a:gd name="T5" fmla="*/ 7 h 23"/>
                <a:gd name="T6" fmla="*/ 3 w 23"/>
                <a:gd name="T7" fmla="*/ 19 h 23"/>
                <a:gd name="T8" fmla="*/ 16 w 23"/>
                <a:gd name="T9" fmla="*/ 19 h 23"/>
                <a:gd name="T10" fmla="*/ 19 w 23"/>
                <a:gd name="T11" fmla="*/ 16 h 23"/>
                <a:gd name="T12" fmla="*/ 19 w 23"/>
                <a:gd name="T13" fmla="*/ 3 h 23"/>
              </a:gdLst>
              <a:ahLst/>
              <a:cxnLst>
                <a:cxn ang="0">
                  <a:pos x="T0" y="T1"/>
                </a:cxn>
                <a:cxn ang="0">
                  <a:pos x="T2" y="T3"/>
                </a:cxn>
                <a:cxn ang="0">
                  <a:pos x="T4" y="T5"/>
                </a:cxn>
                <a:cxn ang="0">
                  <a:pos x="T6" y="T7"/>
                </a:cxn>
                <a:cxn ang="0">
                  <a:pos x="T8" y="T9"/>
                </a:cxn>
                <a:cxn ang="0">
                  <a:pos x="T10" y="T11"/>
                </a:cxn>
                <a:cxn ang="0">
                  <a:pos x="T12" y="T13"/>
                </a:cxn>
              </a:cxnLst>
              <a:rect l="0" t="0" r="r" b="b"/>
              <a:pathLst>
                <a:path w="23" h="23">
                  <a:moveTo>
                    <a:pt x="19" y="3"/>
                  </a:moveTo>
                  <a:cubicBezTo>
                    <a:pt x="16" y="0"/>
                    <a:pt x="10" y="0"/>
                    <a:pt x="7" y="3"/>
                  </a:cubicBezTo>
                  <a:cubicBezTo>
                    <a:pt x="3" y="7"/>
                    <a:pt x="3" y="7"/>
                    <a:pt x="3" y="7"/>
                  </a:cubicBezTo>
                  <a:cubicBezTo>
                    <a:pt x="0" y="10"/>
                    <a:pt x="0" y="16"/>
                    <a:pt x="3" y="19"/>
                  </a:cubicBezTo>
                  <a:cubicBezTo>
                    <a:pt x="7" y="23"/>
                    <a:pt x="13" y="23"/>
                    <a:pt x="16" y="19"/>
                  </a:cubicBezTo>
                  <a:cubicBezTo>
                    <a:pt x="19" y="16"/>
                    <a:pt x="19" y="16"/>
                    <a:pt x="19" y="16"/>
                  </a:cubicBezTo>
                  <a:cubicBezTo>
                    <a:pt x="23" y="13"/>
                    <a:pt x="23" y="7"/>
                    <a:pt x="19"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4" name="Freeform 128">
              <a:extLst>
                <a:ext uri="{FF2B5EF4-FFF2-40B4-BE49-F238E27FC236}">
                  <a16:creationId xmlns:a16="http://schemas.microsoft.com/office/drawing/2014/main" id="{6FC04751-5523-456F-B5BA-201C3AE2B068}"/>
                </a:ext>
              </a:extLst>
            </p:cNvPr>
            <p:cNvSpPr>
              <a:spLocks/>
            </p:cNvSpPr>
            <p:nvPr/>
          </p:nvSpPr>
          <p:spPr bwMode="auto">
            <a:xfrm>
              <a:off x="-1276" y="413"/>
              <a:ext cx="777" cy="783"/>
            </a:xfrm>
            <a:custGeom>
              <a:avLst/>
              <a:gdLst>
                <a:gd name="T0" fmla="*/ 4 w 156"/>
                <a:gd name="T1" fmla="*/ 152 h 157"/>
                <a:gd name="T2" fmla="*/ 17 w 156"/>
                <a:gd name="T3" fmla="*/ 152 h 157"/>
                <a:gd name="T4" fmla="*/ 27 w 156"/>
                <a:gd name="T5" fmla="*/ 141 h 157"/>
                <a:gd name="T6" fmla="*/ 27 w 156"/>
                <a:gd name="T7" fmla="*/ 154 h 157"/>
                <a:gd name="T8" fmla="*/ 40 w 156"/>
                <a:gd name="T9" fmla="*/ 154 h 157"/>
                <a:gd name="T10" fmla="*/ 140 w 156"/>
                <a:gd name="T11" fmla="*/ 54 h 157"/>
                <a:gd name="T12" fmla="*/ 140 w 156"/>
                <a:gd name="T13" fmla="*/ 41 h 157"/>
                <a:gd name="T14" fmla="*/ 127 w 156"/>
                <a:gd name="T15" fmla="*/ 41 h 157"/>
                <a:gd name="T16" fmla="*/ 152 w 156"/>
                <a:gd name="T17" fmla="*/ 16 h 157"/>
                <a:gd name="T18" fmla="*/ 152 w 156"/>
                <a:gd name="T19" fmla="*/ 4 h 157"/>
                <a:gd name="T20" fmla="*/ 140 w 156"/>
                <a:gd name="T21" fmla="*/ 4 h 157"/>
                <a:gd name="T22" fmla="*/ 4 w 156"/>
                <a:gd name="T23" fmla="*/ 139 h 157"/>
                <a:gd name="T24" fmla="*/ 4 w 156"/>
                <a:gd name="T25" fmla="*/ 152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 h="157">
                  <a:moveTo>
                    <a:pt x="4" y="152"/>
                  </a:moveTo>
                  <a:cubicBezTo>
                    <a:pt x="7" y="156"/>
                    <a:pt x="13" y="156"/>
                    <a:pt x="17" y="152"/>
                  </a:cubicBezTo>
                  <a:cubicBezTo>
                    <a:pt x="27" y="141"/>
                    <a:pt x="27" y="141"/>
                    <a:pt x="27" y="141"/>
                  </a:cubicBezTo>
                  <a:cubicBezTo>
                    <a:pt x="24" y="145"/>
                    <a:pt x="24" y="150"/>
                    <a:pt x="27" y="154"/>
                  </a:cubicBezTo>
                  <a:cubicBezTo>
                    <a:pt x="31" y="157"/>
                    <a:pt x="37" y="157"/>
                    <a:pt x="40" y="154"/>
                  </a:cubicBezTo>
                  <a:cubicBezTo>
                    <a:pt x="140" y="54"/>
                    <a:pt x="140" y="54"/>
                    <a:pt x="140" y="54"/>
                  </a:cubicBezTo>
                  <a:cubicBezTo>
                    <a:pt x="144" y="51"/>
                    <a:pt x="144" y="45"/>
                    <a:pt x="140" y="41"/>
                  </a:cubicBezTo>
                  <a:cubicBezTo>
                    <a:pt x="136" y="38"/>
                    <a:pt x="131" y="38"/>
                    <a:pt x="127" y="41"/>
                  </a:cubicBezTo>
                  <a:cubicBezTo>
                    <a:pt x="152" y="16"/>
                    <a:pt x="152" y="16"/>
                    <a:pt x="152" y="16"/>
                  </a:cubicBezTo>
                  <a:cubicBezTo>
                    <a:pt x="156" y="13"/>
                    <a:pt x="156" y="7"/>
                    <a:pt x="152" y="4"/>
                  </a:cubicBezTo>
                  <a:cubicBezTo>
                    <a:pt x="149" y="0"/>
                    <a:pt x="143" y="0"/>
                    <a:pt x="140" y="4"/>
                  </a:cubicBezTo>
                  <a:cubicBezTo>
                    <a:pt x="4" y="139"/>
                    <a:pt x="4" y="139"/>
                    <a:pt x="4" y="139"/>
                  </a:cubicBezTo>
                  <a:cubicBezTo>
                    <a:pt x="0" y="143"/>
                    <a:pt x="0" y="149"/>
                    <a:pt x="4" y="152"/>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5" name="Freeform 129">
              <a:extLst>
                <a:ext uri="{FF2B5EF4-FFF2-40B4-BE49-F238E27FC236}">
                  <a16:creationId xmlns:a16="http://schemas.microsoft.com/office/drawing/2014/main" id="{0BF801AA-A926-40BC-AC62-F1C236A7429F}"/>
                </a:ext>
              </a:extLst>
            </p:cNvPr>
            <p:cNvSpPr>
              <a:spLocks/>
            </p:cNvSpPr>
            <p:nvPr/>
          </p:nvSpPr>
          <p:spPr bwMode="auto">
            <a:xfrm>
              <a:off x="5540" y="1435"/>
              <a:ext cx="115" cy="114"/>
            </a:xfrm>
            <a:custGeom>
              <a:avLst/>
              <a:gdLst>
                <a:gd name="T0" fmla="*/ 4 w 23"/>
                <a:gd name="T1" fmla="*/ 19 h 23"/>
                <a:gd name="T2" fmla="*/ 16 w 23"/>
                <a:gd name="T3" fmla="*/ 19 h 23"/>
                <a:gd name="T4" fmla="*/ 20 w 23"/>
                <a:gd name="T5" fmla="*/ 16 h 23"/>
                <a:gd name="T6" fmla="*/ 20 w 23"/>
                <a:gd name="T7" fmla="*/ 3 h 23"/>
                <a:gd name="T8" fmla="*/ 7 w 23"/>
                <a:gd name="T9" fmla="*/ 3 h 23"/>
                <a:gd name="T10" fmla="*/ 4 w 23"/>
                <a:gd name="T11" fmla="*/ 6 h 23"/>
                <a:gd name="T12" fmla="*/ 4 w 23"/>
                <a:gd name="T13" fmla="*/ 19 h 23"/>
              </a:gdLst>
              <a:ahLst/>
              <a:cxnLst>
                <a:cxn ang="0">
                  <a:pos x="T0" y="T1"/>
                </a:cxn>
                <a:cxn ang="0">
                  <a:pos x="T2" y="T3"/>
                </a:cxn>
                <a:cxn ang="0">
                  <a:pos x="T4" y="T5"/>
                </a:cxn>
                <a:cxn ang="0">
                  <a:pos x="T6" y="T7"/>
                </a:cxn>
                <a:cxn ang="0">
                  <a:pos x="T8" y="T9"/>
                </a:cxn>
                <a:cxn ang="0">
                  <a:pos x="T10" y="T11"/>
                </a:cxn>
                <a:cxn ang="0">
                  <a:pos x="T12" y="T13"/>
                </a:cxn>
              </a:cxnLst>
              <a:rect l="0" t="0" r="r" b="b"/>
              <a:pathLst>
                <a:path w="23" h="23">
                  <a:moveTo>
                    <a:pt x="4" y="19"/>
                  </a:moveTo>
                  <a:cubicBezTo>
                    <a:pt x="7" y="23"/>
                    <a:pt x="13" y="23"/>
                    <a:pt x="16" y="19"/>
                  </a:cubicBezTo>
                  <a:cubicBezTo>
                    <a:pt x="20" y="16"/>
                    <a:pt x="20" y="16"/>
                    <a:pt x="20" y="16"/>
                  </a:cubicBezTo>
                  <a:cubicBezTo>
                    <a:pt x="23" y="12"/>
                    <a:pt x="23" y="7"/>
                    <a:pt x="20" y="3"/>
                  </a:cubicBezTo>
                  <a:cubicBezTo>
                    <a:pt x="16" y="0"/>
                    <a:pt x="11" y="0"/>
                    <a:pt x="7" y="3"/>
                  </a:cubicBezTo>
                  <a:cubicBezTo>
                    <a:pt x="4" y="6"/>
                    <a:pt x="4" y="6"/>
                    <a:pt x="4" y="6"/>
                  </a:cubicBezTo>
                  <a:cubicBezTo>
                    <a:pt x="0" y="10"/>
                    <a:pt x="0" y="16"/>
                    <a:pt x="4" y="19"/>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6" name="Freeform 130">
              <a:extLst>
                <a:ext uri="{FF2B5EF4-FFF2-40B4-BE49-F238E27FC236}">
                  <a16:creationId xmlns:a16="http://schemas.microsoft.com/office/drawing/2014/main" id="{181000E8-E16D-4673-BBC5-CA94BFE2BD1C}"/>
                </a:ext>
              </a:extLst>
            </p:cNvPr>
            <p:cNvSpPr>
              <a:spLocks/>
            </p:cNvSpPr>
            <p:nvPr/>
          </p:nvSpPr>
          <p:spPr bwMode="auto">
            <a:xfrm>
              <a:off x="4402" y="1438"/>
              <a:ext cx="778" cy="783"/>
            </a:xfrm>
            <a:custGeom>
              <a:avLst/>
              <a:gdLst>
                <a:gd name="T0" fmla="*/ 152 w 156"/>
                <a:gd name="T1" fmla="*/ 5 h 157"/>
                <a:gd name="T2" fmla="*/ 140 w 156"/>
                <a:gd name="T3" fmla="*/ 5 h 157"/>
                <a:gd name="T4" fmla="*/ 129 w 156"/>
                <a:gd name="T5" fmla="*/ 16 h 157"/>
                <a:gd name="T6" fmla="*/ 129 w 156"/>
                <a:gd name="T7" fmla="*/ 3 h 157"/>
                <a:gd name="T8" fmla="*/ 116 w 156"/>
                <a:gd name="T9" fmla="*/ 3 h 157"/>
                <a:gd name="T10" fmla="*/ 16 w 156"/>
                <a:gd name="T11" fmla="*/ 103 h 157"/>
                <a:gd name="T12" fmla="*/ 16 w 156"/>
                <a:gd name="T13" fmla="*/ 116 h 157"/>
                <a:gd name="T14" fmla="*/ 29 w 156"/>
                <a:gd name="T15" fmla="*/ 116 h 157"/>
                <a:gd name="T16" fmla="*/ 4 w 156"/>
                <a:gd name="T17" fmla="*/ 141 h 157"/>
                <a:gd name="T18" fmla="*/ 4 w 156"/>
                <a:gd name="T19" fmla="*/ 154 h 157"/>
                <a:gd name="T20" fmla="*/ 17 w 156"/>
                <a:gd name="T21" fmla="*/ 154 h 157"/>
                <a:gd name="T22" fmla="*/ 152 w 156"/>
                <a:gd name="T23" fmla="*/ 18 h 157"/>
                <a:gd name="T24" fmla="*/ 152 w 156"/>
                <a:gd name="T25" fmla="*/ 5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6" h="157">
                  <a:moveTo>
                    <a:pt x="152" y="5"/>
                  </a:moveTo>
                  <a:cubicBezTo>
                    <a:pt x="149" y="2"/>
                    <a:pt x="143" y="2"/>
                    <a:pt x="140" y="5"/>
                  </a:cubicBezTo>
                  <a:cubicBezTo>
                    <a:pt x="129" y="16"/>
                    <a:pt x="129" y="16"/>
                    <a:pt x="129" y="16"/>
                  </a:cubicBezTo>
                  <a:cubicBezTo>
                    <a:pt x="132" y="12"/>
                    <a:pt x="132" y="7"/>
                    <a:pt x="129" y="3"/>
                  </a:cubicBezTo>
                  <a:cubicBezTo>
                    <a:pt x="125" y="0"/>
                    <a:pt x="120" y="0"/>
                    <a:pt x="116" y="3"/>
                  </a:cubicBezTo>
                  <a:cubicBezTo>
                    <a:pt x="16" y="103"/>
                    <a:pt x="16" y="103"/>
                    <a:pt x="16" y="103"/>
                  </a:cubicBezTo>
                  <a:cubicBezTo>
                    <a:pt x="13" y="107"/>
                    <a:pt x="13" y="112"/>
                    <a:pt x="16" y="116"/>
                  </a:cubicBezTo>
                  <a:cubicBezTo>
                    <a:pt x="20" y="119"/>
                    <a:pt x="25" y="119"/>
                    <a:pt x="29" y="116"/>
                  </a:cubicBezTo>
                  <a:cubicBezTo>
                    <a:pt x="4" y="141"/>
                    <a:pt x="4" y="141"/>
                    <a:pt x="4" y="141"/>
                  </a:cubicBezTo>
                  <a:cubicBezTo>
                    <a:pt x="0" y="144"/>
                    <a:pt x="0" y="150"/>
                    <a:pt x="4" y="154"/>
                  </a:cubicBezTo>
                  <a:cubicBezTo>
                    <a:pt x="7" y="157"/>
                    <a:pt x="13" y="157"/>
                    <a:pt x="17" y="154"/>
                  </a:cubicBezTo>
                  <a:cubicBezTo>
                    <a:pt x="152" y="18"/>
                    <a:pt x="152" y="18"/>
                    <a:pt x="152" y="18"/>
                  </a:cubicBezTo>
                  <a:cubicBezTo>
                    <a:pt x="156" y="14"/>
                    <a:pt x="156" y="9"/>
                    <a:pt x="152" y="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7" name="Freeform 131">
              <a:extLst>
                <a:ext uri="{FF2B5EF4-FFF2-40B4-BE49-F238E27FC236}">
                  <a16:creationId xmlns:a16="http://schemas.microsoft.com/office/drawing/2014/main" id="{6D435686-C825-462A-A58F-18584FCA1C4A}"/>
                </a:ext>
              </a:extLst>
            </p:cNvPr>
            <p:cNvSpPr>
              <a:spLocks/>
            </p:cNvSpPr>
            <p:nvPr/>
          </p:nvSpPr>
          <p:spPr bwMode="auto">
            <a:xfrm>
              <a:off x="1506" y="3609"/>
              <a:ext cx="773" cy="783"/>
            </a:xfrm>
            <a:custGeom>
              <a:avLst/>
              <a:gdLst>
                <a:gd name="T0" fmla="*/ 152 w 155"/>
                <a:gd name="T1" fmla="*/ 5 h 157"/>
                <a:gd name="T2" fmla="*/ 139 w 155"/>
                <a:gd name="T3" fmla="*/ 5 h 157"/>
                <a:gd name="T4" fmla="*/ 128 w 155"/>
                <a:gd name="T5" fmla="*/ 16 h 157"/>
                <a:gd name="T6" fmla="*/ 128 w 155"/>
                <a:gd name="T7" fmla="*/ 3 h 157"/>
                <a:gd name="T8" fmla="*/ 116 w 155"/>
                <a:gd name="T9" fmla="*/ 3 h 157"/>
                <a:gd name="T10" fmla="*/ 16 w 155"/>
                <a:gd name="T11" fmla="*/ 103 h 157"/>
                <a:gd name="T12" fmla="*/ 16 w 155"/>
                <a:gd name="T13" fmla="*/ 116 h 157"/>
                <a:gd name="T14" fmla="*/ 28 w 155"/>
                <a:gd name="T15" fmla="*/ 116 h 157"/>
                <a:gd name="T16" fmla="*/ 3 w 155"/>
                <a:gd name="T17" fmla="*/ 141 h 157"/>
                <a:gd name="T18" fmla="*/ 3 w 155"/>
                <a:gd name="T19" fmla="*/ 154 h 157"/>
                <a:gd name="T20" fmla="*/ 16 w 155"/>
                <a:gd name="T21" fmla="*/ 154 h 157"/>
                <a:gd name="T22" fmla="*/ 152 w 155"/>
                <a:gd name="T23" fmla="*/ 18 h 157"/>
                <a:gd name="T24" fmla="*/ 152 w 155"/>
                <a:gd name="T25" fmla="*/ 5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 h="157">
                  <a:moveTo>
                    <a:pt x="152" y="5"/>
                  </a:moveTo>
                  <a:cubicBezTo>
                    <a:pt x="148" y="2"/>
                    <a:pt x="143" y="2"/>
                    <a:pt x="139" y="5"/>
                  </a:cubicBezTo>
                  <a:cubicBezTo>
                    <a:pt x="128" y="16"/>
                    <a:pt x="128" y="16"/>
                    <a:pt x="128" y="16"/>
                  </a:cubicBezTo>
                  <a:cubicBezTo>
                    <a:pt x="132" y="12"/>
                    <a:pt x="132" y="7"/>
                    <a:pt x="128" y="3"/>
                  </a:cubicBezTo>
                  <a:cubicBezTo>
                    <a:pt x="125" y="0"/>
                    <a:pt x="119" y="0"/>
                    <a:pt x="116" y="3"/>
                  </a:cubicBezTo>
                  <a:cubicBezTo>
                    <a:pt x="16" y="103"/>
                    <a:pt x="16" y="103"/>
                    <a:pt x="16" y="103"/>
                  </a:cubicBezTo>
                  <a:cubicBezTo>
                    <a:pt x="12" y="107"/>
                    <a:pt x="12" y="112"/>
                    <a:pt x="16" y="116"/>
                  </a:cubicBezTo>
                  <a:cubicBezTo>
                    <a:pt x="19" y="119"/>
                    <a:pt x="25" y="119"/>
                    <a:pt x="28" y="116"/>
                  </a:cubicBezTo>
                  <a:cubicBezTo>
                    <a:pt x="3" y="141"/>
                    <a:pt x="3" y="141"/>
                    <a:pt x="3" y="141"/>
                  </a:cubicBezTo>
                  <a:cubicBezTo>
                    <a:pt x="0" y="144"/>
                    <a:pt x="0" y="150"/>
                    <a:pt x="3" y="154"/>
                  </a:cubicBezTo>
                  <a:cubicBezTo>
                    <a:pt x="7" y="157"/>
                    <a:pt x="13" y="157"/>
                    <a:pt x="16" y="154"/>
                  </a:cubicBezTo>
                  <a:cubicBezTo>
                    <a:pt x="152" y="18"/>
                    <a:pt x="152" y="18"/>
                    <a:pt x="152" y="18"/>
                  </a:cubicBezTo>
                  <a:cubicBezTo>
                    <a:pt x="155" y="14"/>
                    <a:pt x="155" y="9"/>
                    <a:pt x="152" y="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169" name="Line 5"/>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7170" name="Line 6"/>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20" name="Rectángulo 19">
            <a:extLst>
              <a:ext uri="{FF2B5EF4-FFF2-40B4-BE49-F238E27FC236}">
                <a16:creationId xmlns:a16="http://schemas.microsoft.com/office/drawing/2014/main" id="{7B2F79EE-BBFD-4CA1-A930-ADECF74E3415}"/>
              </a:ext>
            </a:extLst>
          </p:cNvPr>
          <p:cNvSpPr/>
          <p:nvPr/>
        </p:nvSpPr>
        <p:spPr>
          <a:xfrm>
            <a:off x="2774171" y="1025515"/>
            <a:ext cx="6210172" cy="3473914"/>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14">
            <a:extLst>
              <a:ext uri="{FF2B5EF4-FFF2-40B4-BE49-F238E27FC236}">
                <a16:creationId xmlns:a16="http://schemas.microsoft.com/office/drawing/2014/main" id="{C82FB086-BBFC-440F-8BA1-52A4AE80073A}"/>
              </a:ext>
            </a:extLst>
          </p:cNvPr>
          <p:cNvGrpSpPr>
            <a:grpSpLocks noChangeAspect="1"/>
          </p:cNvGrpSpPr>
          <p:nvPr/>
        </p:nvGrpSpPr>
        <p:grpSpPr bwMode="auto">
          <a:xfrm>
            <a:off x="7844162" y="3342213"/>
            <a:ext cx="2217082" cy="2313668"/>
            <a:chOff x="5892" y="362"/>
            <a:chExt cx="505" cy="527"/>
          </a:xfrm>
        </p:grpSpPr>
        <p:sp>
          <p:nvSpPr>
            <p:cNvPr id="26" name="Freeform 15">
              <a:extLst>
                <a:ext uri="{FF2B5EF4-FFF2-40B4-BE49-F238E27FC236}">
                  <a16:creationId xmlns:a16="http://schemas.microsoft.com/office/drawing/2014/main" id="{E08CCEE3-9A81-4789-A14C-C6EED9C28D68}"/>
                </a:ext>
              </a:extLst>
            </p:cNvPr>
            <p:cNvSpPr>
              <a:spLocks/>
            </p:cNvSpPr>
            <p:nvPr/>
          </p:nvSpPr>
          <p:spPr bwMode="auto">
            <a:xfrm>
              <a:off x="6058" y="537"/>
              <a:ext cx="178" cy="176"/>
            </a:xfrm>
            <a:custGeom>
              <a:avLst/>
              <a:gdLst>
                <a:gd name="T0" fmla="*/ 72 w 74"/>
                <a:gd name="T1" fmla="*/ 73 h 73"/>
                <a:gd name="T2" fmla="*/ 71 w 74"/>
                <a:gd name="T3" fmla="*/ 72 h 73"/>
                <a:gd name="T4" fmla="*/ 1 w 74"/>
                <a:gd name="T5" fmla="*/ 3 h 73"/>
                <a:gd name="T6" fmla="*/ 1 w 74"/>
                <a:gd name="T7" fmla="*/ 0 h 73"/>
                <a:gd name="T8" fmla="*/ 3 w 74"/>
                <a:gd name="T9" fmla="*/ 0 h 73"/>
                <a:gd name="T10" fmla="*/ 73 w 74"/>
                <a:gd name="T11" fmla="*/ 70 h 73"/>
                <a:gd name="T12" fmla="*/ 73 w 74"/>
                <a:gd name="T13" fmla="*/ 72 h 73"/>
                <a:gd name="T14" fmla="*/ 72 w 74"/>
                <a:gd name="T15" fmla="*/ 73 h 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4" h="73">
                  <a:moveTo>
                    <a:pt x="72" y="73"/>
                  </a:moveTo>
                  <a:cubicBezTo>
                    <a:pt x="72" y="73"/>
                    <a:pt x="71" y="73"/>
                    <a:pt x="71" y="72"/>
                  </a:cubicBezTo>
                  <a:cubicBezTo>
                    <a:pt x="1" y="3"/>
                    <a:pt x="1" y="3"/>
                    <a:pt x="1" y="3"/>
                  </a:cubicBezTo>
                  <a:cubicBezTo>
                    <a:pt x="0" y="2"/>
                    <a:pt x="0" y="1"/>
                    <a:pt x="1" y="0"/>
                  </a:cubicBezTo>
                  <a:cubicBezTo>
                    <a:pt x="2" y="0"/>
                    <a:pt x="3" y="0"/>
                    <a:pt x="3" y="0"/>
                  </a:cubicBezTo>
                  <a:cubicBezTo>
                    <a:pt x="73" y="70"/>
                    <a:pt x="73" y="70"/>
                    <a:pt x="73" y="70"/>
                  </a:cubicBezTo>
                  <a:cubicBezTo>
                    <a:pt x="74" y="71"/>
                    <a:pt x="74" y="72"/>
                    <a:pt x="73" y="72"/>
                  </a:cubicBezTo>
                  <a:cubicBezTo>
                    <a:pt x="73" y="73"/>
                    <a:pt x="73" y="73"/>
                    <a:pt x="72" y="7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16">
              <a:extLst>
                <a:ext uri="{FF2B5EF4-FFF2-40B4-BE49-F238E27FC236}">
                  <a16:creationId xmlns:a16="http://schemas.microsoft.com/office/drawing/2014/main" id="{BE6A5BD1-DA3F-4CAC-9A1C-A0A1A0D17981}"/>
                </a:ext>
              </a:extLst>
            </p:cNvPr>
            <p:cNvSpPr>
              <a:spLocks/>
            </p:cNvSpPr>
            <p:nvPr/>
          </p:nvSpPr>
          <p:spPr bwMode="auto">
            <a:xfrm>
              <a:off x="6058" y="530"/>
              <a:ext cx="195" cy="193"/>
            </a:xfrm>
            <a:custGeom>
              <a:avLst/>
              <a:gdLst>
                <a:gd name="T0" fmla="*/ 2 w 81"/>
                <a:gd name="T1" fmla="*/ 80 h 80"/>
                <a:gd name="T2" fmla="*/ 1 w 81"/>
                <a:gd name="T3" fmla="*/ 79 h 80"/>
                <a:gd name="T4" fmla="*/ 1 w 81"/>
                <a:gd name="T5" fmla="*/ 77 h 80"/>
                <a:gd name="T6" fmla="*/ 78 w 81"/>
                <a:gd name="T7" fmla="*/ 0 h 80"/>
                <a:gd name="T8" fmla="*/ 80 w 81"/>
                <a:gd name="T9" fmla="*/ 0 h 80"/>
                <a:gd name="T10" fmla="*/ 80 w 81"/>
                <a:gd name="T11" fmla="*/ 3 h 80"/>
                <a:gd name="T12" fmla="*/ 3 w 81"/>
                <a:gd name="T13" fmla="*/ 79 h 80"/>
                <a:gd name="T14" fmla="*/ 2 w 81"/>
                <a:gd name="T15" fmla="*/ 80 h 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1" h="80">
                  <a:moveTo>
                    <a:pt x="2" y="80"/>
                  </a:moveTo>
                  <a:cubicBezTo>
                    <a:pt x="2" y="80"/>
                    <a:pt x="1" y="80"/>
                    <a:pt x="1" y="79"/>
                  </a:cubicBezTo>
                  <a:cubicBezTo>
                    <a:pt x="0" y="79"/>
                    <a:pt x="0" y="78"/>
                    <a:pt x="1" y="77"/>
                  </a:cubicBezTo>
                  <a:cubicBezTo>
                    <a:pt x="78" y="0"/>
                    <a:pt x="78" y="0"/>
                    <a:pt x="78" y="0"/>
                  </a:cubicBezTo>
                  <a:cubicBezTo>
                    <a:pt x="78" y="0"/>
                    <a:pt x="79" y="0"/>
                    <a:pt x="80" y="0"/>
                  </a:cubicBezTo>
                  <a:cubicBezTo>
                    <a:pt x="81" y="1"/>
                    <a:pt x="81" y="2"/>
                    <a:pt x="80" y="3"/>
                  </a:cubicBezTo>
                  <a:cubicBezTo>
                    <a:pt x="3" y="79"/>
                    <a:pt x="3" y="79"/>
                    <a:pt x="3" y="79"/>
                  </a:cubicBezTo>
                  <a:cubicBezTo>
                    <a:pt x="3" y="80"/>
                    <a:pt x="3" y="80"/>
                    <a:pt x="2" y="80"/>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7">
              <a:extLst>
                <a:ext uri="{FF2B5EF4-FFF2-40B4-BE49-F238E27FC236}">
                  <a16:creationId xmlns:a16="http://schemas.microsoft.com/office/drawing/2014/main" id="{B26B51CB-295E-4D14-885C-7528B0443699}"/>
                </a:ext>
              </a:extLst>
            </p:cNvPr>
            <p:cNvSpPr>
              <a:spLocks/>
            </p:cNvSpPr>
            <p:nvPr/>
          </p:nvSpPr>
          <p:spPr bwMode="auto">
            <a:xfrm>
              <a:off x="6015" y="626"/>
              <a:ext cx="271" cy="8"/>
            </a:xfrm>
            <a:custGeom>
              <a:avLst/>
              <a:gdLst>
                <a:gd name="T0" fmla="*/ 111 w 113"/>
                <a:gd name="T1" fmla="*/ 3 h 3"/>
                <a:gd name="T2" fmla="*/ 2 w 113"/>
                <a:gd name="T3" fmla="*/ 3 h 3"/>
                <a:gd name="T4" fmla="*/ 0 w 113"/>
                <a:gd name="T5" fmla="*/ 1 h 3"/>
                <a:gd name="T6" fmla="*/ 2 w 113"/>
                <a:gd name="T7" fmla="*/ 0 h 3"/>
                <a:gd name="T8" fmla="*/ 111 w 113"/>
                <a:gd name="T9" fmla="*/ 0 h 3"/>
                <a:gd name="T10" fmla="*/ 113 w 113"/>
                <a:gd name="T11" fmla="*/ 1 h 3"/>
                <a:gd name="T12" fmla="*/ 111 w 113"/>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113" h="3">
                  <a:moveTo>
                    <a:pt x="111" y="3"/>
                  </a:moveTo>
                  <a:cubicBezTo>
                    <a:pt x="2" y="3"/>
                    <a:pt x="2" y="3"/>
                    <a:pt x="2" y="3"/>
                  </a:cubicBezTo>
                  <a:cubicBezTo>
                    <a:pt x="1" y="3"/>
                    <a:pt x="0" y="2"/>
                    <a:pt x="0" y="1"/>
                  </a:cubicBezTo>
                  <a:cubicBezTo>
                    <a:pt x="0" y="0"/>
                    <a:pt x="1" y="0"/>
                    <a:pt x="2" y="0"/>
                  </a:cubicBezTo>
                  <a:cubicBezTo>
                    <a:pt x="111" y="0"/>
                    <a:pt x="111" y="0"/>
                    <a:pt x="111" y="0"/>
                  </a:cubicBezTo>
                  <a:cubicBezTo>
                    <a:pt x="112" y="0"/>
                    <a:pt x="113" y="0"/>
                    <a:pt x="113" y="1"/>
                  </a:cubicBezTo>
                  <a:cubicBezTo>
                    <a:pt x="113" y="2"/>
                    <a:pt x="112" y="3"/>
                    <a:pt x="111"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18">
              <a:extLst>
                <a:ext uri="{FF2B5EF4-FFF2-40B4-BE49-F238E27FC236}">
                  <a16:creationId xmlns:a16="http://schemas.microsoft.com/office/drawing/2014/main" id="{E1C009F8-1640-47AC-B164-29A14C10B2F1}"/>
                </a:ext>
              </a:extLst>
            </p:cNvPr>
            <p:cNvSpPr>
              <a:spLocks/>
            </p:cNvSpPr>
            <p:nvPr/>
          </p:nvSpPr>
          <p:spPr bwMode="auto">
            <a:xfrm>
              <a:off x="6149" y="540"/>
              <a:ext cx="7" cy="248"/>
            </a:xfrm>
            <a:custGeom>
              <a:avLst/>
              <a:gdLst>
                <a:gd name="T0" fmla="*/ 1 w 3"/>
                <a:gd name="T1" fmla="*/ 103 h 103"/>
                <a:gd name="T2" fmla="*/ 0 w 3"/>
                <a:gd name="T3" fmla="*/ 101 h 103"/>
                <a:gd name="T4" fmla="*/ 0 w 3"/>
                <a:gd name="T5" fmla="*/ 2 h 103"/>
                <a:gd name="T6" fmla="*/ 1 w 3"/>
                <a:gd name="T7" fmla="*/ 0 h 103"/>
                <a:gd name="T8" fmla="*/ 3 w 3"/>
                <a:gd name="T9" fmla="*/ 2 h 103"/>
                <a:gd name="T10" fmla="*/ 3 w 3"/>
                <a:gd name="T11" fmla="*/ 101 h 103"/>
                <a:gd name="T12" fmla="*/ 1 w 3"/>
                <a:gd name="T13" fmla="*/ 103 h 103"/>
              </a:gdLst>
              <a:ahLst/>
              <a:cxnLst>
                <a:cxn ang="0">
                  <a:pos x="T0" y="T1"/>
                </a:cxn>
                <a:cxn ang="0">
                  <a:pos x="T2" y="T3"/>
                </a:cxn>
                <a:cxn ang="0">
                  <a:pos x="T4" y="T5"/>
                </a:cxn>
                <a:cxn ang="0">
                  <a:pos x="T6" y="T7"/>
                </a:cxn>
                <a:cxn ang="0">
                  <a:pos x="T8" y="T9"/>
                </a:cxn>
                <a:cxn ang="0">
                  <a:pos x="T10" y="T11"/>
                </a:cxn>
                <a:cxn ang="0">
                  <a:pos x="T12" y="T13"/>
                </a:cxn>
              </a:cxnLst>
              <a:rect l="0" t="0" r="r" b="b"/>
              <a:pathLst>
                <a:path w="3" h="103">
                  <a:moveTo>
                    <a:pt x="1" y="103"/>
                  </a:moveTo>
                  <a:cubicBezTo>
                    <a:pt x="0" y="103"/>
                    <a:pt x="0" y="102"/>
                    <a:pt x="0" y="101"/>
                  </a:cubicBezTo>
                  <a:cubicBezTo>
                    <a:pt x="0" y="2"/>
                    <a:pt x="0" y="2"/>
                    <a:pt x="0" y="2"/>
                  </a:cubicBezTo>
                  <a:cubicBezTo>
                    <a:pt x="0" y="1"/>
                    <a:pt x="0" y="0"/>
                    <a:pt x="1" y="0"/>
                  </a:cubicBezTo>
                  <a:cubicBezTo>
                    <a:pt x="2" y="0"/>
                    <a:pt x="3" y="1"/>
                    <a:pt x="3" y="2"/>
                  </a:cubicBezTo>
                  <a:cubicBezTo>
                    <a:pt x="3" y="101"/>
                    <a:pt x="3" y="101"/>
                    <a:pt x="3" y="101"/>
                  </a:cubicBezTo>
                  <a:cubicBezTo>
                    <a:pt x="3" y="102"/>
                    <a:pt x="2" y="103"/>
                    <a:pt x="1" y="10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19">
              <a:extLst>
                <a:ext uri="{FF2B5EF4-FFF2-40B4-BE49-F238E27FC236}">
                  <a16:creationId xmlns:a16="http://schemas.microsoft.com/office/drawing/2014/main" id="{68B0EBB3-6BA9-42E2-BA2E-63754DE7C361}"/>
                </a:ext>
              </a:extLst>
            </p:cNvPr>
            <p:cNvSpPr>
              <a:spLocks/>
            </p:cNvSpPr>
            <p:nvPr/>
          </p:nvSpPr>
          <p:spPr bwMode="auto">
            <a:xfrm>
              <a:off x="6149" y="453"/>
              <a:ext cx="7" cy="60"/>
            </a:xfrm>
            <a:custGeom>
              <a:avLst/>
              <a:gdLst>
                <a:gd name="T0" fmla="*/ 1 w 3"/>
                <a:gd name="T1" fmla="*/ 25 h 25"/>
                <a:gd name="T2" fmla="*/ 0 w 3"/>
                <a:gd name="T3" fmla="*/ 23 h 25"/>
                <a:gd name="T4" fmla="*/ 0 w 3"/>
                <a:gd name="T5" fmla="*/ 1 h 25"/>
                <a:gd name="T6" fmla="*/ 1 w 3"/>
                <a:gd name="T7" fmla="*/ 0 h 25"/>
                <a:gd name="T8" fmla="*/ 3 w 3"/>
                <a:gd name="T9" fmla="*/ 1 h 25"/>
                <a:gd name="T10" fmla="*/ 3 w 3"/>
                <a:gd name="T11" fmla="*/ 23 h 25"/>
                <a:gd name="T12" fmla="*/ 1 w 3"/>
                <a:gd name="T13" fmla="*/ 25 h 25"/>
              </a:gdLst>
              <a:ahLst/>
              <a:cxnLst>
                <a:cxn ang="0">
                  <a:pos x="T0" y="T1"/>
                </a:cxn>
                <a:cxn ang="0">
                  <a:pos x="T2" y="T3"/>
                </a:cxn>
                <a:cxn ang="0">
                  <a:pos x="T4" y="T5"/>
                </a:cxn>
                <a:cxn ang="0">
                  <a:pos x="T6" y="T7"/>
                </a:cxn>
                <a:cxn ang="0">
                  <a:pos x="T8" y="T9"/>
                </a:cxn>
                <a:cxn ang="0">
                  <a:pos x="T10" y="T11"/>
                </a:cxn>
                <a:cxn ang="0">
                  <a:pos x="T12" y="T13"/>
                </a:cxn>
              </a:cxnLst>
              <a:rect l="0" t="0" r="r" b="b"/>
              <a:pathLst>
                <a:path w="3" h="25">
                  <a:moveTo>
                    <a:pt x="1" y="25"/>
                  </a:moveTo>
                  <a:cubicBezTo>
                    <a:pt x="0" y="25"/>
                    <a:pt x="0" y="24"/>
                    <a:pt x="0" y="23"/>
                  </a:cubicBezTo>
                  <a:cubicBezTo>
                    <a:pt x="0" y="1"/>
                    <a:pt x="0" y="1"/>
                    <a:pt x="0" y="1"/>
                  </a:cubicBezTo>
                  <a:cubicBezTo>
                    <a:pt x="0" y="0"/>
                    <a:pt x="0" y="0"/>
                    <a:pt x="1" y="0"/>
                  </a:cubicBezTo>
                  <a:cubicBezTo>
                    <a:pt x="2" y="0"/>
                    <a:pt x="3" y="0"/>
                    <a:pt x="3" y="1"/>
                  </a:cubicBezTo>
                  <a:cubicBezTo>
                    <a:pt x="3" y="23"/>
                    <a:pt x="3" y="23"/>
                    <a:pt x="3" y="23"/>
                  </a:cubicBezTo>
                  <a:cubicBezTo>
                    <a:pt x="3" y="24"/>
                    <a:pt x="2" y="25"/>
                    <a:pt x="1" y="2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0">
              <a:extLst>
                <a:ext uri="{FF2B5EF4-FFF2-40B4-BE49-F238E27FC236}">
                  <a16:creationId xmlns:a16="http://schemas.microsoft.com/office/drawing/2014/main" id="{FCC5C08A-198B-4E50-8F36-860C56704DF5}"/>
                </a:ext>
              </a:extLst>
            </p:cNvPr>
            <p:cNvSpPr>
              <a:spLocks/>
            </p:cNvSpPr>
            <p:nvPr/>
          </p:nvSpPr>
          <p:spPr bwMode="auto">
            <a:xfrm>
              <a:off x="6149" y="362"/>
              <a:ext cx="7" cy="41"/>
            </a:xfrm>
            <a:custGeom>
              <a:avLst/>
              <a:gdLst>
                <a:gd name="T0" fmla="*/ 1 w 3"/>
                <a:gd name="T1" fmla="*/ 17 h 17"/>
                <a:gd name="T2" fmla="*/ 0 w 3"/>
                <a:gd name="T3" fmla="*/ 15 h 17"/>
                <a:gd name="T4" fmla="*/ 0 w 3"/>
                <a:gd name="T5" fmla="*/ 1 h 17"/>
                <a:gd name="T6" fmla="*/ 1 w 3"/>
                <a:gd name="T7" fmla="*/ 0 h 17"/>
                <a:gd name="T8" fmla="*/ 3 w 3"/>
                <a:gd name="T9" fmla="*/ 1 h 17"/>
                <a:gd name="T10" fmla="*/ 3 w 3"/>
                <a:gd name="T11" fmla="*/ 15 h 17"/>
                <a:gd name="T12" fmla="*/ 1 w 3"/>
                <a:gd name="T13" fmla="*/ 17 h 17"/>
              </a:gdLst>
              <a:ahLst/>
              <a:cxnLst>
                <a:cxn ang="0">
                  <a:pos x="T0" y="T1"/>
                </a:cxn>
                <a:cxn ang="0">
                  <a:pos x="T2" y="T3"/>
                </a:cxn>
                <a:cxn ang="0">
                  <a:pos x="T4" y="T5"/>
                </a:cxn>
                <a:cxn ang="0">
                  <a:pos x="T6" y="T7"/>
                </a:cxn>
                <a:cxn ang="0">
                  <a:pos x="T8" y="T9"/>
                </a:cxn>
                <a:cxn ang="0">
                  <a:pos x="T10" y="T11"/>
                </a:cxn>
                <a:cxn ang="0">
                  <a:pos x="T12" y="T13"/>
                </a:cxn>
              </a:cxnLst>
              <a:rect l="0" t="0" r="r" b="b"/>
              <a:pathLst>
                <a:path w="3" h="17">
                  <a:moveTo>
                    <a:pt x="1" y="17"/>
                  </a:moveTo>
                  <a:cubicBezTo>
                    <a:pt x="0" y="17"/>
                    <a:pt x="0" y="16"/>
                    <a:pt x="0" y="15"/>
                  </a:cubicBezTo>
                  <a:cubicBezTo>
                    <a:pt x="0" y="1"/>
                    <a:pt x="0" y="1"/>
                    <a:pt x="0" y="1"/>
                  </a:cubicBezTo>
                  <a:cubicBezTo>
                    <a:pt x="0" y="1"/>
                    <a:pt x="0" y="0"/>
                    <a:pt x="1" y="0"/>
                  </a:cubicBezTo>
                  <a:cubicBezTo>
                    <a:pt x="2" y="0"/>
                    <a:pt x="3" y="1"/>
                    <a:pt x="3" y="1"/>
                  </a:cubicBezTo>
                  <a:cubicBezTo>
                    <a:pt x="3" y="15"/>
                    <a:pt x="3" y="15"/>
                    <a:pt x="3" y="15"/>
                  </a:cubicBezTo>
                  <a:cubicBezTo>
                    <a:pt x="3" y="16"/>
                    <a:pt x="2" y="17"/>
                    <a:pt x="1" y="17"/>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1">
              <a:extLst>
                <a:ext uri="{FF2B5EF4-FFF2-40B4-BE49-F238E27FC236}">
                  <a16:creationId xmlns:a16="http://schemas.microsoft.com/office/drawing/2014/main" id="{8325E7A2-B7EF-42E1-BBC5-5E1E7D800AE5}"/>
                </a:ext>
              </a:extLst>
            </p:cNvPr>
            <p:cNvSpPr>
              <a:spLocks/>
            </p:cNvSpPr>
            <p:nvPr/>
          </p:nvSpPr>
          <p:spPr bwMode="auto">
            <a:xfrm>
              <a:off x="6284" y="453"/>
              <a:ext cx="43" cy="46"/>
            </a:xfrm>
            <a:custGeom>
              <a:avLst/>
              <a:gdLst>
                <a:gd name="T0" fmla="*/ 1 w 18"/>
                <a:gd name="T1" fmla="*/ 19 h 19"/>
                <a:gd name="T2" fmla="*/ 0 w 18"/>
                <a:gd name="T3" fmla="*/ 18 h 19"/>
                <a:gd name="T4" fmla="*/ 0 w 18"/>
                <a:gd name="T5" fmla="*/ 16 h 19"/>
                <a:gd name="T6" fmla="*/ 15 w 18"/>
                <a:gd name="T7" fmla="*/ 1 h 19"/>
                <a:gd name="T8" fmla="*/ 18 w 18"/>
                <a:gd name="T9" fmla="*/ 1 h 19"/>
                <a:gd name="T10" fmla="*/ 18 w 18"/>
                <a:gd name="T11" fmla="*/ 3 h 19"/>
                <a:gd name="T12" fmla="*/ 3 w 18"/>
                <a:gd name="T13" fmla="*/ 18 h 19"/>
                <a:gd name="T14" fmla="*/ 1 w 18"/>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19">
                  <a:moveTo>
                    <a:pt x="1" y="19"/>
                  </a:moveTo>
                  <a:cubicBezTo>
                    <a:pt x="1" y="19"/>
                    <a:pt x="1" y="19"/>
                    <a:pt x="0" y="18"/>
                  </a:cubicBezTo>
                  <a:cubicBezTo>
                    <a:pt x="0" y="18"/>
                    <a:pt x="0" y="17"/>
                    <a:pt x="0" y="16"/>
                  </a:cubicBezTo>
                  <a:cubicBezTo>
                    <a:pt x="15" y="1"/>
                    <a:pt x="15" y="1"/>
                    <a:pt x="15" y="1"/>
                  </a:cubicBezTo>
                  <a:cubicBezTo>
                    <a:pt x="16" y="0"/>
                    <a:pt x="17" y="0"/>
                    <a:pt x="18" y="1"/>
                  </a:cubicBezTo>
                  <a:cubicBezTo>
                    <a:pt x="18" y="2"/>
                    <a:pt x="18" y="3"/>
                    <a:pt x="18" y="3"/>
                  </a:cubicBezTo>
                  <a:cubicBezTo>
                    <a:pt x="3" y="18"/>
                    <a:pt x="3" y="18"/>
                    <a:pt x="3" y="18"/>
                  </a:cubicBezTo>
                  <a:cubicBezTo>
                    <a:pt x="2" y="19"/>
                    <a:pt x="2" y="19"/>
                    <a:pt x="1" y="19"/>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2">
              <a:extLst>
                <a:ext uri="{FF2B5EF4-FFF2-40B4-BE49-F238E27FC236}">
                  <a16:creationId xmlns:a16="http://schemas.microsoft.com/office/drawing/2014/main" id="{E4E9825C-E647-4592-8936-0FC9C0965ED6}"/>
                </a:ext>
              </a:extLst>
            </p:cNvPr>
            <p:cNvSpPr>
              <a:spLocks/>
            </p:cNvSpPr>
            <p:nvPr/>
          </p:nvSpPr>
          <p:spPr bwMode="auto">
            <a:xfrm>
              <a:off x="5962" y="439"/>
              <a:ext cx="62" cy="62"/>
            </a:xfrm>
            <a:custGeom>
              <a:avLst/>
              <a:gdLst>
                <a:gd name="T0" fmla="*/ 24 w 26"/>
                <a:gd name="T1" fmla="*/ 26 h 26"/>
                <a:gd name="T2" fmla="*/ 23 w 26"/>
                <a:gd name="T3" fmla="*/ 25 h 26"/>
                <a:gd name="T4" fmla="*/ 0 w 26"/>
                <a:gd name="T5" fmla="*/ 3 h 26"/>
                <a:gd name="T6" fmla="*/ 0 w 26"/>
                <a:gd name="T7" fmla="*/ 0 h 26"/>
                <a:gd name="T8" fmla="*/ 3 w 26"/>
                <a:gd name="T9" fmla="*/ 0 h 26"/>
                <a:gd name="T10" fmla="*/ 25 w 26"/>
                <a:gd name="T11" fmla="*/ 23 h 26"/>
                <a:gd name="T12" fmla="*/ 25 w 26"/>
                <a:gd name="T13" fmla="*/ 25 h 26"/>
                <a:gd name="T14" fmla="*/ 24 w 26"/>
                <a:gd name="T15" fmla="*/ 26 h 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26">
                  <a:moveTo>
                    <a:pt x="24" y="26"/>
                  </a:moveTo>
                  <a:cubicBezTo>
                    <a:pt x="23" y="26"/>
                    <a:pt x="23" y="25"/>
                    <a:pt x="23" y="25"/>
                  </a:cubicBezTo>
                  <a:cubicBezTo>
                    <a:pt x="0" y="3"/>
                    <a:pt x="0" y="3"/>
                    <a:pt x="0" y="3"/>
                  </a:cubicBezTo>
                  <a:cubicBezTo>
                    <a:pt x="0" y="2"/>
                    <a:pt x="0" y="1"/>
                    <a:pt x="0" y="0"/>
                  </a:cubicBezTo>
                  <a:cubicBezTo>
                    <a:pt x="1" y="0"/>
                    <a:pt x="2" y="0"/>
                    <a:pt x="3" y="0"/>
                  </a:cubicBezTo>
                  <a:cubicBezTo>
                    <a:pt x="25" y="23"/>
                    <a:pt x="25" y="23"/>
                    <a:pt x="25" y="23"/>
                  </a:cubicBezTo>
                  <a:cubicBezTo>
                    <a:pt x="26" y="23"/>
                    <a:pt x="26" y="24"/>
                    <a:pt x="25" y="25"/>
                  </a:cubicBezTo>
                  <a:cubicBezTo>
                    <a:pt x="25" y="25"/>
                    <a:pt x="24" y="26"/>
                    <a:pt x="24" y="26"/>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3">
              <a:extLst>
                <a:ext uri="{FF2B5EF4-FFF2-40B4-BE49-F238E27FC236}">
                  <a16:creationId xmlns:a16="http://schemas.microsoft.com/office/drawing/2014/main" id="{A5FA5FCE-465C-4EA0-9C1D-53E991356742}"/>
                </a:ext>
              </a:extLst>
            </p:cNvPr>
            <p:cNvSpPr>
              <a:spLocks/>
            </p:cNvSpPr>
            <p:nvPr/>
          </p:nvSpPr>
          <p:spPr bwMode="auto">
            <a:xfrm>
              <a:off x="5930" y="626"/>
              <a:ext cx="56" cy="8"/>
            </a:xfrm>
            <a:custGeom>
              <a:avLst/>
              <a:gdLst>
                <a:gd name="T0" fmla="*/ 21 w 23"/>
                <a:gd name="T1" fmla="*/ 3 h 3"/>
                <a:gd name="T2" fmla="*/ 2 w 23"/>
                <a:gd name="T3" fmla="*/ 3 h 3"/>
                <a:gd name="T4" fmla="*/ 0 w 23"/>
                <a:gd name="T5" fmla="*/ 1 h 3"/>
                <a:gd name="T6" fmla="*/ 2 w 23"/>
                <a:gd name="T7" fmla="*/ 0 h 3"/>
                <a:gd name="T8" fmla="*/ 21 w 23"/>
                <a:gd name="T9" fmla="*/ 0 h 3"/>
                <a:gd name="T10" fmla="*/ 23 w 23"/>
                <a:gd name="T11" fmla="*/ 1 h 3"/>
                <a:gd name="T12" fmla="*/ 21 w 23"/>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23" h="3">
                  <a:moveTo>
                    <a:pt x="21" y="3"/>
                  </a:moveTo>
                  <a:cubicBezTo>
                    <a:pt x="2" y="3"/>
                    <a:pt x="2" y="3"/>
                    <a:pt x="2" y="3"/>
                  </a:cubicBezTo>
                  <a:cubicBezTo>
                    <a:pt x="1" y="3"/>
                    <a:pt x="0" y="2"/>
                    <a:pt x="0" y="1"/>
                  </a:cubicBezTo>
                  <a:cubicBezTo>
                    <a:pt x="0" y="0"/>
                    <a:pt x="1" y="0"/>
                    <a:pt x="2" y="0"/>
                  </a:cubicBezTo>
                  <a:cubicBezTo>
                    <a:pt x="21" y="0"/>
                    <a:pt x="21" y="0"/>
                    <a:pt x="21" y="0"/>
                  </a:cubicBezTo>
                  <a:cubicBezTo>
                    <a:pt x="22" y="0"/>
                    <a:pt x="23" y="0"/>
                    <a:pt x="23" y="1"/>
                  </a:cubicBezTo>
                  <a:cubicBezTo>
                    <a:pt x="23" y="2"/>
                    <a:pt x="22" y="3"/>
                    <a:pt x="21"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4">
              <a:extLst>
                <a:ext uri="{FF2B5EF4-FFF2-40B4-BE49-F238E27FC236}">
                  <a16:creationId xmlns:a16="http://schemas.microsoft.com/office/drawing/2014/main" id="{069904D6-56DB-4E2F-B787-7E172D205FCD}"/>
                </a:ext>
              </a:extLst>
            </p:cNvPr>
            <p:cNvSpPr>
              <a:spLocks/>
            </p:cNvSpPr>
            <p:nvPr/>
          </p:nvSpPr>
          <p:spPr bwMode="auto">
            <a:xfrm>
              <a:off x="5892" y="626"/>
              <a:ext cx="17" cy="8"/>
            </a:xfrm>
            <a:custGeom>
              <a:avLst/>
              <a:gdLst>
                <a:gd name="T0" fmla="*/ 5 w 7"/>
                <a:gd name="T1" fmla="*/ 3 h 3"/>
                <a:gd name="T2" fmla="*/ 1 w 7"/>
                <a:gd name="T3" fmla="*/ 3 h 3"/>
                <a:gd name="T4" fmla="*/ 0 w 7"/>
                <a:gd name="T5" fmla="*/ 1 h 3"/>
                <a:gd name="T6" fmla="*/ 1 w 7"/>
                <a:gd name="T7" fmla="*/ 0 h 3"/>
                <a:gd name="T8" fmla="*/ 5 w 7"/>
                <a:gd name="T9" fmla="*/ 0 h 3"/>
                <a:gd name="T10" fmla="*/ 7 w 7"/>
                <a:gd name="T11" fmla="*/ 1 h 3"/>
                <a:gd name="T12" fmla="*/ 5 w 7"/>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7" h="3">
                  <a:moveTo>
                    <a:pt x="5" y="3"/>
                  </a:moveTo>
                  <a:cubicBezTo>
                    <a:pt x="1" y="3"/>
                    <a:pt x="1" y="3"/>
                    <a:pt x="1" y="3"/>
                  </a:cubicBezTo>
                  <a:cubicBezTo>
                    <a:pt x="0" y="3"/>
                    <a:pt x="0" y="2"/>
                    <a:pt x="0" y="1"/>
                  </a:cubicBezTo>
                  <a:cubicBezTo>
                    <a:pt x="0" y="0"/>
                    <a:pt x="0" y="0"/>
                    <a:pt x="1" y="0"/>
                  </a:cubicBezTo>
                  <a:cubicBezTo>
                    <a:pt x="5" y="0"/>
                    <a:pt x="5" y="0"/>
                    <a:pt x="5" y="0"/>
                  </a:cubicBezTo>
                  <a:cubicBezTo>
                    <a:pt x="6" y="0"/>
                    <a:pt x="7" y="0"/>
                    <a:pt x="7" y="1"/>
                  </a:cubicBezTo>
                  <a:cubicBezTo>
                    <a:pt x="7" y="2"/>
                    <a:pt x="6" y="3"/>
                    <a:pt x="5"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5">
              <a:extLst>
                <a:ext uri="{FF2B5EF4-FFF2-40B4-BE49-F238E27FC236}">
                  <a16:creationId xmlns:a16="http://schemas.microsoft.com/office/drawing/2014/main" id="{87F248B7-993A-4224-B5BC-732107B00478}"/>
                </a:ext>
              </a:extLst>
            </p:cNvPr>
            <p:cNvSpPr>
              <a:spLocks/>
            </p:cNvSpPr>
            <p:nvPr/>
          </p:nvSpPr>
          <p:spPr bwMode="auto">
            <a:xfrm>
              <a:off x="6301" y="626"/>
              <a:ext cx="19" cy="8"/>
            </a:xfrm>
            <a:custGeom>
              <a:avLst/>
              <a:gdLst>
                <a:gd name="T0" fmla="*/ 7 w 8"/>
                <a:gd name="T1" fmla="*/ 3 h 3"/>
                <a:gd name="T2" fmla="*/ 2 w 8"/>
                <a:gd name="T3" fmla="*/ 3 h 3"/>
                <a:gd name="T4" fmla="*/ 0 w 8"/>
                <a:gd name="T5" fmla="*/ 1 h 3"/>
                <a:gd name="T6" fmla="*/ 2 w 8"/>
                <a:gd name="T7" fmla="*/ 0 h 3"/>
                <a:gd name="T8" fmla="*/ 7 w 8"/>
                <a:gd name="T9" fmla="*/ 0 h 3"/>
                <a:gd name="T10" fmla="*/ 8 w 8"/>
                <a:gd name="T11" fmla="*/ 1 h 3"/>
                <a:gd name="T12" fmla="*/ 7 w 8"/>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8" h="3">
                  <a:moveTo>
                    <a:pt x="7" y="3"/>
                  </a:moveTo>
                  <a:cubicBezTo>
                    <a:pt x="2" y="3"/>
                    <a:pt x="2" y="3"/>
                    <a:pt x="2" y="3"/>
                  </a:cubicBezTo>
                  <a:cubicBezTo>
                    <a:pt x="1" y="3"/>
                    <a:pt x="0" y="2"/>
                    <a:pt x="0" y="1"/>
                  </a:cubicBezTo>
                  <a:cubicBezTo>
                    <a:pt x="0" y="0"/>
                    <a:pt x="1" y="0"/>
                    <a:pt x="2" y="0"/>
                  </a:cubicBezTo>
                  <a:cubicBezTo>
                    <a:pt x="7" y="0"/>
                    <a:pt x="7" y="0"/>
                    <a:pt x="7" y="0"/>
                  </a:cubicBezTo>
                  <a:cubicBezTo>
                    <a:pt x="8" y="0"/>
                    <a:pt x="8" y="0"/>
                    <a:pt x="8" y="1"/>
                  </a:cubicBezTo>
                  <a:cubicBezTo>
                    <a:pt x="8" y="2"/>
                    <a:pt x="8" y="3"/>
                    <a:pt x="7"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6">
              <a:extLst>
                <a:ext uri="{FF2B5EF4-FFF2-40B4-BE49-F238E27FC236}">
                  <a16:creationId xmlns:a16="http://schemas.microsoft.com/office/drawing/2014/main" id="{DC08BC09-BF3D-4FA1-AFAB-8DE380B4621B}"/>
                </a:ext>
              </a:extLst>
            </p:cNvPr>
            <p:cNvSpPr>
              <a:spLocks/>
            </p:cNvSpPr>
            <p:nvPr/>
          </p:nvSpPr>
          <p:spPr bwMode="auto">
            <a:xfrm>
              <a:off x="6351" y="626"/>
              <a:ext cx="46" cy="8"/>
            </a:xfrm>
            <a:custGeom>
              <a:avLst/>
              <a:gdLst>
                <a:gd name="T0" fmla="*/ 17 w 19"/>
                <a:gd name="T1" fmla="*/ 3 h 3"/>
                <a:gd name="T2" fmla="*/ 1 w 19"/>
                <a:gd name="T3" fmla="*/ 3 h 3"/>
                <a:gd name="T4" fmla="*/ 0 w 19"/>
                <a:gd name="T5" fmla="*/ 1 h 3"/>
                <a:gd name="T6" fmla="*/ 1 w 19"/>
                <a:gd name="T7" fmla="*/ 0 h 3"/>
                <a:gd name="T8" fmla="*/ 17 w 19"/>
                <a:gd name="T9" fmla="*/ 0 h 3"/>
                <a:gd name="T10" fmla="*/ 19 w 19"/>
                <a:gd name="T11" fmla="*/ 1 h 3"/>
                <a:gd name="T12" fmla="*/ 17 w 19"/>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19" h="3">
                  <a:moveTo>
                    <a:pt x="17" y="3"/>
                  </a:moveTo>
                  <a:cubicBezTo>
                    <a:pt x="1" y="3"/>
                    <a:pt x="1" y="3"/>
                    <a:pt x="1" y="3"/>
                  </a:cubicBezTo>
                  <a:cubicBezTo>
                    <a:pt x="0" y="3"/>
                    <a:pt x="0" y="2"/>
                    <a:pt x="0" y="1"/>
                  </a:cubicBezTo>
                  <a:cubicBezTo>
                    <a:pt x="0" y="0"/>
                    <a:pt x="0" y="0"/>
                    <a:pt x="1" y="0"/>
                  </a:cubicBezTo>
                  <a:cubicBezTo>
                    <a:pt x="17" y="0"/>
                    <a:pt x="17" y="0"/>
                    <a:pt x="17" y="0"/>
                  </a:cubicBezTo>
                  <a:cubicBezTo>
                    <a:pt x="18" y="0"/>
                    <a:pt x="19" y="0"/>
                    <a:pt x="19" y="1"/>
                  </a:cubicBezTo>
                  <a:cubicBezTo>
                    <a:pt x="19" y="2"/>
                    <a:pt x="18" y="3"/>
                    <a:pt x="17"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7">
              <a:extLst>
                <a:ext uri="{FF2B5EF4-FFF2-40B4-BE49-F238E27FC236}">
                  <a16:creationId xmlns:a16="http://schemas.microsoft.com/office/drawing/2014/main" id="{26616F74-BFFA-4B03-BAFF-FF09122228AD}"/>
                </a:ext>
              </a:extLst>
            </p:cNvPr>
            <p:cNvSpPr>
              <a:spLocks/>
            </p:cNvSpPr>
            <p:nvPr/>
          </p:nvSpPr>
          <p:spPr bwMode="auto">
            <a:xfrm>
              <a:off x="6253" y="732"/>
              <a:ext cx="57" cy="56"/>
            </a:xfrm>
            <a:custGeom>
              <a:avLst/>
              <a:gdLst>
                <a:gd name="T0" fmla="*/ 22 w 24"/>
                <a:gd name="T1" fmla="*/ 23 h 23"/>
                <a:gd name="T2" fmla="*/ 21 w 24"/>
                <a:gd name="T3" fmla="*/ 22 h 23"/>
                <a:gd name="T4" fmla="*/ 1 w 24"/>
                <a:gd name="T5" fmla="*/ 3 h 23"/>
                <a:gd name="T6" fmla="*/ 1 w 24"/>
                <a:gd name="T7" fmla="*/ 0 h 23"/>
                <a:gd name="T8" fmla="*/ 3 w 24"/>
                <a:gd name="T9" fmla="*/ 0 h 23"/>
                <a:gd name="T10" fmla="*/ 23 w 24"/>
                <a:gd name="T11" fmla="*/ 20 h 23"/>
                <a:gd name="T12" fmla="*/ 23 w 24"/>
                <a:gd name="T13" fmla="*/ 22 h 23"/>
                <a:gd name="T14" fmla="*/ 22 w 24"/>
                <a:gd name="T15" fmla="*/ 23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23">
                  <a:moveTo>
                    <a:pt x="22" y="23"/>
                  </a:moveTo>
                  <a:cubicBezTo>
                    <a:pt x="21" y="23"/>
                    <a:pt x="21" y="22"/>
                    <a:pt x="21" y="22"/>
                  </a:cubicBezTo>
                  <a:cubicBezTo>
                    <a:pt x="1" y="3"/>
                    <a:pt x="1" y="3"/>
                    <a:pt x="1" y="3"/>
                  </a:cubicBezTo>
                  <a:cubicBezTo>
                    <a:pt x="0" y="2"/>
                    <a:pt x="0" y="1"/>
                    <a:pt x="1" y="0"/>
                  </a:cubicBezTo>
                  <a:cubicBezTo>
                    <a:pt x="2" y="0"/>
                    <a:pt x="3" y="0"/>
                    <a:pt x="3" y="0"/>
                  </a:cubicBezTo>
                  <a:cubicBezTo>
                    <a:pt x="23" y="20"/>
                    <a:pt x="23" y="20"/>
                    <a:pt x="23" y="20"/>
                  </a:cubicBezTo>
                  <a:cubicBezTo>
                    <a:pt x="24" y="20"/>
                    <a:pt x="24" y="21"/>
                    <a:pt x="23" y="22"/>
                  </a:cubicBezTo>
                  <a:cubicBezTo>
                    <a:pt x="23" y="22"/>
                    <a:pt x="22" y="23"/>
                    <a:pt x="22" y="2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8">
              <a:extLst>
                <a:ext uri="{FF2B5EF4-FFF2-40B4-BE49-F238E27FC236}">
                  <a16:creationId xmlns:a16="http://schemas.microsoft.com/office/drawing/2014/main" id="{E192E437-EDBC-4E6A-B364-B5C642CAD1CD}"/>
                </a:ext>
              </a:extLst>
            </p:cNvPr>
            <p:cNvSpPr>
              <a:spLocks/>
            </p:cNvSpPr>
            <p:nvPr/>
          </p:nvSpPr>
          <p:spPr bwMode="auto">
            <a:xfrm>
              <a:off x="5988" y="742"/>
              <a:ext cx="53" cy="53"/>
            </a:xfrm>
            <a:custGeom>
              <a:avLst/>
              <a:gdLst>
                <a:gd name="T0" fmla="*/ 2 w 22"/>
                <a:gd name="T1" fmla="*/ 22 h 22"/>
                <a:gd name="T2" fmla="*/ 0 w 22"/>
                <a:gd name="T3" fmla="*/ 21 h 22"/>
                <a:gd name="T4" fmla="*/ 0 w 22"/>
                <a:gd name="T5" fmla="*/ 19 h 22"/>
                <a:gd name="T6" fmla="*/ 19 w 22"/>
                <a:gd name="T7" fmla="*/ 1 h 22"/>
                <a:gd name="T8" fmla="*/ 21 w 22"/>
                <a:gd name="T9" fmla="*/ 1 h 22"/>
                <a:gd name="T10" fmla="*/ 21 w 22"/>
                <a:gd name="T11" fmla="*/ 3 h 22"/>
                <a:gd name="T12" fmla="*/ 3 w 22"/>
                <a:gd name="T13" fmla="*/ 21 h 22"/>
                <a:gd name="T14" fmla="*/ 2 w 22"/>
                <a:gd name="T15" fmla="*/ 22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2">
                  <a:moveTo>
                    <a:pt x="2" y="22"/>
                  </a:moveTo>
                  <a:cubicBezTo>
                    <a:pt x="1" y="22"/>
                    <a:pt x="1" y="21"/>
                    <a:pt x="0" y="21"/>
                  </a:cubicBezTo>
                  <a:cubicBezTo>
                    <a:pt x="0" y="20"/>
                    <a:pt x="0" y="19"/>
                    <a:pt x="0" y="19"/>
                  </a:cubicBezTo>
                  <a:cubicBezTo>
                    <a:pt x="19" y="1"/>
                    <a:pt x="19" y="1"/>
                    <a:pt x="19" y="1"/>
                  </a:cubicBezTo>
                  <a:cubicBezTo>
                    <a:pt x="19" y="0"/>
                    <a:pt x="20" y="0"/>
                    <a:pt x="21" y="1"/>
                  </a:cubicBezTo>
                  <a:cubicBezTo>
                    <a:pt x="22" y="1"/>
                    <a:pt x="22" y="2"/>
                    <a:pt x="21" y="3"/>
                  </a:cubicBezTo>
                  <a:cubicBezTo>
                    <a:pt x="3" y="21"/>
                    <a:pt x="3" y="21"/>
                    <a:pt x="3" y="21"/>
                  </a:cubicBezTo>
                  <a:cubicBezTo>
                    <a:pt x="2" y="21"/>
                    <a:pt x="2" y="22"/>
                    <a:pt x="2" y="2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9">
              <a:extLst>
                <a:ext uri="{FF2B5EF4-FFF2-40B4-BE49-F238E27FC236}">
                  <a16:creationId xmlns:a16="http://schemas.microsoft.com/office/drawing/2014/main" id="{ED02C6BF-AF3A-44D5-9361-409219269743}"/>
                </a:ext>
              </a:extLst>
            </p:cNvPr>
            <p:cNvSpPr>
              <a:spLocks/>
            </p:cNvSpPr>
            <p:nvPr/>
          </p:nvSpPr>
          <p:spPr bwMode="auto">
            <a:xfrm>
              <a:off x="6149" y="819"/>
              <a:ext cx="7" cy="43"/>
            </a:xfrm>
            <a:custGeom>
              <a:avLst/>
              <a:gdLst>
                <a:gd name="T0" fmla="*/ 1 w 3"/>
                <a:gd name="T1" fmla="*/ 18 h 18"/>
                <a:gd name="T2" fmla="*/ 0 w 3"/>
                <a:gd name="T3" fmla="*/ 16 h 18"/>
                <a:gd name="T4" fmla="*/ 0 w 3"/>
                <a:gd name="T5" fmla="*/ 1 h 18"/>
                <a:gd name="T6" fmla="*/ 1 w 3"/>
                <a:gd name="T7" fmla="*/ 0 h 18"/>
                <a:gd name="T8" fmla="*/ 3 w 3"/>
                <a:gd name="T9" fmla="*/ 1 h 18"/>
                <a:gd name="T10" fmla="*/ 3 w 3"/>
                <a:gd name="T11" fmla="*/ 16 h 18"/>
                <a:gd name="T12" fmla="*/ 1 w 3"/>
                <a:gd name="T13" fmla="*/ 18 h 18"/>
              </a:gdLst>
              <a:ahLst/>
              <a:cxnLst>
                <a:cxn ang="0">
                  <a:pos x="T0" y="T1"/>
                </a:cxn>
                <a:cxn ang="0">
                  <a:pos x="T2" y="T3"/>
                </a:cxn>
                <a:cxn ang="0">
                  <a:pos x="T4" y="T5"/>
                </a:cxn>
                <a:cxn ang="0">
                  <a:pos x="T6" y="T7"/>
                </a:cxn>
                <a:cxn ang="0">
                  <a:pos x="T8" y="T9"/>
                </a:cxn>
                <a:cxn ang="0">
                  <a:pos x="T10" y="T11"/>
                </a:cxn>
                <a:cxn ang="0">
                  <a:pos x="T12" y="T13"/>
                </a:cxn>
              </a:cxnLst>
              <a:rect l="0" t="0" r="r" b="b"/>
              <a:pathLst>
                <a:path w="3" h="18">
                  <a:moveTo>
                    <a:pt x="1" y="18"/>
                  </a:moveTo>
                  <a:cubicBezTo>
                    <a:pt x="0" y="18"/>
                    <a:pt x="0" y="17"/>
                    <a:pt x="0" y="16"/>
                  </a:cubicBezTo>
                  <a:cubicBezTo>
                    <a:pt x="0" y="1"/>
                    <a:pt x="0" y="1"/>
                    <a:pt x="0" y="1"/>
                  </a:cubicBezTo>
                  <a:cubicBezTo>
                    <a:pt x="0" y="0"/>
                    <a:pt x="0" y="0"/>
                    <a:pt x="1" y="0"/>
                  </a:cubicBezTo>
                  <a:cubicBezTo>
                    <a:pt x="2" y="0"/>
                    <a:pt x="3" y="0"/>
                    <a:pt x="3" y="1"/>
                  </a:cubicBezTo>
                  <a:cubicBezTo>
                    <a:pt x="3" y="16"/>
                    <a:pt x="3" y="16"/>
                    <a:pt x="3" y="16"/>
                  </a:cubicBezTo>
                  <a:cubicBezTo>
                    <a:pt x="3" y="17"/>
                    <a:pt x="2" y="18"/>
                    <a:pt x="1" y="18"/>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0">
              <a:extLst>
                <a:ext uri="{FF2B5EF4-FFF2-40B4-BE49-F238E27FC236}">
                  <a16:creationId xmlns:a16="http://schemas.microsoft.com/office/drawing/2014/main" id="{C36FB6B0-563D-4117-AE84-92F98134CC43}"/>
                </a:ext>
              </a:extLst>
            </p:cNvPr>
            <p:cNvSpPr>
              <a:spLocks/>
            </p:cNvSpPr>
            <p:nvPr/>
          </p:nvSpPr>
          <p:spPr bwMode="auto">
            <a:xfrm>
              <a:off x="6058" y="537"/>
              <a:ext cx="178" cy="176"/>
            </a:xfrm>
            <a:custGeom>
              <a:avLst/>
              <a:gdLst>
                <a:gd name="T0" fmla="*/ 72 w 74"/>
                <a:gd name="T1" fmla="*/ 73 h 73"/>
                <a:gd name="T2" fmla="*/ 71 w 74"/>
                <a:gd name="T3" fmla="*/ 72 h 73"/>
                <a:gd name="T4" fmla="*/ 1 w 74"/>
                <a:gd name="T5" fmla="*/ 3 h 73"/>
                <a:gd name="T6" fmla="*/ 1 w 74"/>
                <a:gd name="T7" fmla="*/ 0 h 73"/>
                <a:gd name="T8" fmla="*/ 3 w 74"/>
                <a:gd name="T9" fmla="*/ 0 h 73"/>
                <a:gd name="T10" fmla="*/ 73 w 74"/>
                <a:gd name="T11" fmla="*/ 70 h 73"/>
                <a:gd name="T12" fmla="*/ 73 w 74"/>
                <a:gd name="T13" fmla="*/ 72 h 73"/>
                <a:gd name="T14" fmla="*/ 72 w 74"/>
                <a:gd name="T15" fmla="*/ 73 h 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4" h="73">
                  <a:moveTo>
                    <a:pt x="72" y="73"/>
                  </a:moveTo>
                  <a:cubicBezTo>
                    <a:pt x="72" y="73"/>
                    <a:pt x="71" y="73"/>
                    <a:pt x="71" y="72"/>
                  </a:cubicBezTo>
                  <a:cubicBezTo>
                    <a:pt x="1" y="3"/>
                    <a:pt x="1" y="3"/>
                    <a:pt x="1" y="3"/>
                  </a:cubicBezTo>
                  <a:cubicBezTo>
                    <a:pt x="0" y="2"/>
                    <a:pt x="0" y="1"/>
                    <a:pt x="1" y="0"/>
                  </a:cubicBezTo>
                  <a:cubicBezTo>
                    <a:pt x="2" y="0"/>
                    <a:pt x="3" y="0"/>
                    <a:pt x="3" y="0"/>
                  </a:cubicBezTo>
                  <a:cubicBezTo>
                    <a:pt x="73" y="70"/>
                    <a:pt x="73" y="70"/>
                    <a:pt x="73" y="70"/>
                  </a:cubicBezTo>
                  <a:cubicBezTo>
                    <a:pt x="74" y="71"/>
                    <a:pt x="74" y="72"/>
                    <a:pt x="73" y="72"/>
                  </a:cubicBezTo>
                  <a:cubicBezTo>
                    <a:pt x="73" y="73"/>
                    <a:pt x="73" y="73"/>
                    <a:pt x="72" y="7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1">
              <a:extLst>
                <a:ext uri="{FF2B5EF4-FFF2-40B4-BE49-F238E27FC236}">
                  <a16:creationId xmlns:a16="http://schemas.microsoft.com/office/drawing/2014/main" id="{AE679521-D200-44E3-BAB8-4DB4BE7B4EA0}"/>
                </a:ext>
              </a:extLst>
            </p:cNvPr>
            <p:cNvSpPr>
              <a:spLocks/>
            </p:cNvSpPr>
            <p:nvPr/>
          </p:nvSpPr>
          <p:spPr bwMode="auto">
            <a:xfrm>
              <a:off x="6058" y="530"/>
              <a:ext cx="195" cy="193"/>
            </a:xfrm>
            <a:custGeom>
              <a:avLst/>
              <a:gdLst>
                <a:gd name="T0" fmla="*/ 2 w 81"/>
                <a:gd name="T1" fmla="*/ 80 h 80"/>
                <a:gd name="T2" fmla="*/ 1 w 81"/>
                <a:gd name="T3" fmla="*/ 79 h 80"/>
                <a:gd name="T4" fmla="*/ 1 w 81"/>
                <a:gd name="T5" fmla="*/ 77 h 80"/>
                <a:gd name="T6" fmla="*/ 78 w 81"/>
                <a:gd name="T7" fmla="*/ 0 h 80"/>
                <a:gd name="T8" fmla="*/ 80 w 81"/>
                <a:gd name="T9" fmla="*/ 0 h 80"/>
                <a:gd name="T10" fmla="*/ 80 w 81"/>
                <a:gd name="T11" fmla="*/ 3 h 80"/>
                <a:gd name="T12" fmla="*/ 3 w 81"/>
                <a:gd name="T13" fmla="*/ 79 h 80"/>
                <a:gd name="T14" fmla="*/ 2 w 81"/>
                <a:gd name="T15" fmla="*/ 80 h 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1" h="80">
                  <a:moveTo>
                    <a:pt x="2" y="80"/>
                  </a:moveTo>
                  <a:cubicBezTo>
                    <a:pt x="2" y="80"/>
                    <a:pt x="1" y="80"/>
                    <a:pt x="1" y="79"/>
                  </a:cubicBezTo>
                  <a:cubicBezTo>
                    <a:pt x="0" y="79"/>
                    <a:pt x="0" y="78"/>
                    <a:pt x="1" y="77"/>
                  </a:cubicBezTo>
                  <a:cubicBezTo>
                    <a:pt x="78" y="0"/>
                    <a:pt x="78" y="0"/>
                    <a:pt x="78" y="0"/>
                  </a:cubicBezTo>
                  <a:cubicBezTo>
                    <a:pt x="78" y="0"/>
                    <a:pt x="79" y="0"/>
                    <a:pt x="80" y="0"/>
                  </a:cubicBezTo>
                  <a:cubicBezTo>
                    <a:pt x="81" y="1"/>
                    <a:pt x="81" y="2"/>
                    <a:pt x="80" y="3"/>
                  </a:cubicBezTo>
                  <a:cubicBezTo>
                    <a:pt x="3" y="79"/>
                    <a:pt x="3" y="79"/>
                    <a:pt x="3" y="79"/>
                  </a:cubicBezTo>
                  <a:cubicBezTo>
                    <a:pt x="3" y="80"/>
                    <a:pt x="3" y="80"/>
                    <a:pt x="2" y="80"/>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2">
              <a:extLst>
                <a:ext uri="{FF2B5EF4-FFF2-40B4-BE49-F238E27FC236}">
                  <a16:creationId xmlns:a16="http://schemas.microsoft.com/office/drawing/2014/main" id="{80485D71-4C78-48EC-8A0F-83C663AF57F9}"/>
                </a:ext>
              </a:extLst>
            </p:cNvPr>
            <p:cNvSpPr>
              <a:spLocks/>
            </p:cNvSpPr>
            <p:nvPr/>
          </p:nvSpPr>
          <p:spPr bwMode="auto">
            <a:xfrm>
              <a:off x="6015" y="626"/>
              <a:ext cx="271" cy="8"/>
            </a:xfrm>
            <a:custGeom>
              <a:avLst/>
              <a:gdLst>
                <a:gd name="T0" fmla="*/ 111 w 113"/>
                <a:gd name="T1" fmla="*/ 3 h 3"/>
                <a:gd name="T2" fmla="*/ 2 w 113"/>
                <a:gd name="T3" fmla="*/ 3 h 3"/>
                <a:gd name="T4" fmla="*/ 0 w 113"/>
                <a:gd name="T5" fmla="*/ 1 h 3"/>
                <a:gd name="T6" fmla="*/ 2 w 113"/>
                <a:gd name="T7" fmla="*/ 0 h 3"/>
                <a:gd name="T8" fmla="*/ 111 w 113"/>
                <a:gd name="T9" fmla="*/ 0 h 3"/>
                <a:gd name="T10" fmla="*/ 113 w 113"/>
                <a:gd name="T11" fmla="*/ 1 h 3"/>
                <a:gd name="T12" fmla="*/ 111 w 113"/>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113" h="3">
                  <a:moveTo>
                    <a:pt x="111" y="3"/>
                  </a:moveTo>
                  <a:cubicBezTo>
                    <a:pt x="2" y="3"/>
                    <a:pt x="2" y="3"/>
                    <a:pt x="2" y="3"/>
                  </a:cubicBezTo>
                  <a:cubicBezTo>
                    <a:pt x="1" y="3"/>
                    <a:pt x="0" y="2"/>
                    <a:pt x="0" y="1"/>
                  </a:cubicBezTo>
                  <a:cubicBezTo>
                    <a:pt x="0" y="0"/>
                    <a:pt x="1" y="0"/>
                    <a:pt x="2" y="0"/>
                  </a:cubicBezTo>
                  <a:cubicBezTo>
                    <a:pt x="111" y="0"/>
                    <a:pt x="111" y="0"/>
                    <a:pt x="111" y="0"/>
                  </a:cubicBezTo>
                  <a:cubicBezTo>
                    <a:pt x="112" y="0"/>
                    <a:pt x="113" y="0"/>
                    <a:pt x="113" y="1"/>
                  </a:cubicBezTo>
                  <a:cubicBezTo>
                    <a:pt x="113" y="2"/>
                    <a:pt x="112" y="3"/>
                    <a:pt x="111"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3">
              <a:extLst>
                <a:ext uri="{FF2B5EF4-FFF2-40B4-BE49-F238E27FC236}">
                  <a16:creationId xmlns:a16="http://schemas.microsoft.com/office/drawing/2014/main" id="{7AB5393A-7DB7-4A8D-8CE9-AF6D31DA94D3}"/>
                </a:ext>
              </a:extLst>
            </p:cNvPr>
            <p:cNvSpPr>
              <a:spLocks/>
            </p:cNvSpPr>
            <p:nvPr/>
          </p:nvSpPr>
          <p:spPr bwMode="auto">
            <a:xfrm>
              <a:off x="6149" y="540"/>
              <a:ext cx="7" cy="248"/>
            </a:xfrm>
            <a:custGeom>
              <a:avLst/>
              <a:gdLst>
                <a:gd name="T0" fmla="*/ 1 w 3"/>
                <a:gd name="T1" fmla="*/ 103 h 103"/>
                <a:gd name="T2" fmla="*/ 0 w 3"/>
                <a:gd name="T3" fmla="*/ 101 h 103"/>
                <a:gd name="T4" fmla="*/ 0 w 3"/>
                <a:gd name="T5" fmla="*/ 2 h 103"/>
                <a:gd name="T6" fmla="*/ 1 w 3"/>
                <a:gd name="T7" fmla="*/ 0 h 103"/>
                <a:gd name="T8" fmla="*/ 3 w 3"/>
                <a:gd name="T9" fmla="*/ 2 h 103"/>
                <a:gd name="T10" fmla="*/ 3 w 3"/>
                <a:gd name="T11" fmla="*/ 101 h 103"/>
                <a:gd name="T12" fmla="*/ 1 w 3"/>
                <a:gd name="T13" fmla="*/ 103 h 103"/>
              </a:gdLst>
              <a:ahLst/>
              <a:cxnLst>
                <a:cxn ang="0">
                  <a:pos x="T0" y="T1"/>
                </a:cxn>
                <a:cxn ang="0">
                  <a:pos x="T2" y="T3"/>
                </a:cxn>
                <a:cxn ang="0">
                  <a:pos x="T4" y="T5"/>
                </a:cxn>
                <a:cxn ang="0">
                  <a:pos x="T6" y="T7"/>
                </a:cxn>
                <a:cxn ang="0">
                  <a:pos x="T8" y="T9"/>
                </a:cxn>
                <a:cxn ang="0">
                  <a:pos x="T10" y="T11"/>
                </a:cxn>
                <a:cxn ang="0">
                  <a:pos x="T12" y="T13"/>
                </a:cxn>
              </a:cxnLst>
              <a:rect l="0" t="0" r="r" b="b"/>
              <a:pathLst>
                <a:path w="3" h="103">
                  <a:moveTo>
                    <a:pt x="1" y="103"/>
                  </a:moveTo>
                  <a:cubicBezTo>
                    <a:pt x="0" y="103"/>
                    <a:pt x="0" y="102"/>
                    <a:pt x="0" y="101"/>
                  </a:cubicBezTo>
                  <a:cubicBezTo>
                    <a:pt x="0" y="2"/>
                    <a:pt x="0" y="2"/>
                    <a:pt x="0" y="2"/>
                  </a:cubicBezTo>
                  <a:cubicBezTo>
                    <a:pt x="0" y="1"/>
                    <a:pt x="0" y="0"/>
                    <a:pt x="1" y="0"/>
                  </a:cubicBezTo>
                  <a:cubicBezTo>
                    <a:pt x="2" y="0"/>
                    <a:pt x="3" y="1"/>
                    <a:pt x="3" y="2"/>
                  </a:cubicBezTo>
                  <a:cubicBezTo>
                    <a:pt x="3" y="101"/>
                    <a:pt x="3" y="101"/>
                    <a:pt x="3" y="101"/>
                  </a:cubicBezTo>
                  <a:cubicBezTo>
                    <a:pt x="3" y="102"/>
                    <a:pt x="2" y="103"/>
                    <a:pt x="1" y="10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34">
              <a:extLst>
                <a:ext uri="{FF2B5EF4-FFF2-40B4-BE49-F238E27FC236}">
                  <a16:creationId xmlns:a16="http://schemas.microsoft.com/office/drawing/2014/main" id="{E00B015F-B1CB-40E8-BAB2-94A69A66EE50}"/>
                </a:ext>
              </a:extLst>
            </p:cNvPr>
            <p:cNvSpPr>
              <a:spLocks/>
            </p:cNvSpPr>
            <p:nvPr/>
          </p:nvSpPr>
          <p:spPr bwMode="auto">
            <a:xfrm>
              <a:off x="6149" y="453"/>
              <a:ext cx="7" cy="60"/>
            </a:xfrm>
            <a:custGeom>
              <a:avLst/>
              <a:gdLst>
                <a:gd name="T0" fmla="*/ 1 w 3"/>
                <a:gd name="T1" fmla="*/ 25 h 25"/>
                <a:gd name="T2" fmla="*/ 0 w 3"/>
                <a:gd name="T3" fmla="*/ 23 h 25"/>
                <a:gd name="T4" fmla="*/ 0 w 3"/>
                <a:gd name="T5" fmla="*/ 1 h 25"/>
                <a:gd name="T6" fmla="*/ 1 w 3"/>
                <a:gd name="T7" fmla="*/ 0 h 25"/>
                <a:gd name="T8" fmla="*/ 3 w 3"/>
                <a:gd name="T9" fmla="*/ 1 h 25"/>
                <a:gd name="T10" fmla="*/ 3 w 3"/>
                <a:gd name="T11" fmla="*/ 23 h 25"/>
                <a:gd name="T12" fmla="*/ 1 w 3"/>
                <a:gd name="T13" fmla="*/ 25 h 25"/>
              </a:gdLst>
              <a:ahLst/>
              <a:cxnLst>
                <a:cxn ang="0">
                  <a:pos x="T0" y="T1"/>
                </a:cxn>
                <a:cxn ang="0">
                  <a:pos x="T2" y="T3"/>
                </a:cxn>
                <a:cxn ang="0">
                  <a:pos x="T4" y="T5"/>
                </a:cxn>
                <a:cxn ang="0">
                  <a:pos x="T6" y="T7"/>
                </a:cxn>
                <a:cxn ang="0">
                  <a:pos x="T8" y="T9"/>
                </a:cxn>
                <a:cxn ang="0">
                  <a:pos x="T10" y="T11"/>
                </a:cxn>
                <a:cxn ang="0">
                  <a:pos x="T12" y="T13"/>
                </a:cxn>
              </a:cxnLst>
              <a:rect l="0" t="0" r="r" b="b"/>
              <a:pathLst>
                <a:path w="3" h="25">
                  <a:moveTo>
                    <a:pt x="1" y="25"/>
                  </a:moveTo>
                  <a:cubicBezTo>
                    <a:pt x="0" y="25"/>
                    <a:pt x="0" y="24"/>
                    <a:pt x="0" y="23"/>
                  </a:cubicBezTo>
                  <a:cubicBezTo>
                    <a:pt x="0" y="1"/>
                    <a:pt x="0" y="1"/>
                    <a:pt x="0" y="1"/>
                  </a:cubicBezTo>
                  <a:cubicBezTo>
                    <a:pt x="0" y="0"/>
                    <a:pt x="0" y="0"/>
                    <a:pt x="1" y="0"/>
                  </a:cubicBezTo>
                  <a:cubicBezTo>
                    <a:pt x="2" y="0"/>
                    <a:pt x="3" y="0"/>
                    <a:pt x="3" y="1"/>
                  </a:cubicBezTo>
                  <a:cubicBezTo>
                    <a:pt x="3" y="23"/>
                    <a:pt x="3" y="23"/>
                    <a:pt x="3" y="23"/>
                  </a:cubicBezTo>
                  <a:cubicBezTo>
                    <a:pt x="3" y="24"/>
                    <a:pt x="2" y="25"/>
                    <a:pt x="1" y="2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5">
              <a:extLst>
                <a:ext uri="{FF2B5EF4-FFF2-40B4-BE49-F238E27FC236}">
                  <a16:creationId xmlns:a16="http://schemas.microsoft.com/office/drawing/2014/main" id="{F03E723C-B3F2-462A-9D00-272A0BC8D272}"/>
                </a:ext>
              </a:extLst>
            </p:cNvPr>
            <p:cNvSpPr>
              <a:spLocks/>
            </p:cNvSpPr>
            <p:nvPr/>
          </p:nvSpPr>
          <p:spPr bwMode="auto">
            <a:xfrm>
              <a:off x="6149" y="362"/>
              <a:ext cx="7" cy="41"/>
            </a:xfrm>
            <a:custGeom>
              <a:avLst/>
              <a:gdLst>
                <a:gd name="T0" fmla="*/ 1 w 3"/>
                <a:gd name="T1" fmla="*/ 17 h 17"/>
                <a:gd name="T2" fmla="*/ 0 w 3"/>
                <a:gd name="T3" fmla="*/ 15 h 17"/>
                <a:gd name="T4" fmla="*/ 0 w 3"/>
                <a:gd name="T5" fmla="*/ 1 h 17"/>
                <a:gd name="T6" fmla="*/ 1 w 3"/>
                <a:gd name="T7" fmla="*/ 0 h 17"/>
                <a:gd name="T8" fmla="*/ 3 w 3"/>
                <a:gd name="T9" fmla="*/ 1 h 17"/>
                <a:gd name="T10" fmla="*/ 3 w 3"/>
                <a:gd name="T11" fmla="*/ 15 h 17"/>
                <a:gd name="T12" fmla="*/ 1 w 3"/>
                <a:gd name="T13" fmla="*/ 17 h 17"/>
              </a:gdLst>
              <a:ahLst/>
              <a:cxnLst>
                <a:cxn ang="0">
                  <a:pos x="T0" y="T1"/>
                </a:cxn>
                <a:cxn ang="0">
                  <a:pos x="T2" y="T3"/>
                </a:cxn>
                <a:cxn ang="0">
                  <a:pos x="T4" y="T5"/>
                </a:cxn>
                <a:cxn ang="0">
                  <a:pos x="T6" y="T7"/>
                </a:cxn>
                <a:cxn ang="0">
                  <a:pos x="T8" y="T9"/>
                </a:cxn>
                <a:cxn ang="0">
                  <a:pos x="T10" y="T11"/>
                </a:cxn>
                <a:cxn ang="0">
                  <a:pos x="T12" y="T13"/>
                </a:cxn>
              </a:cxnLst>
              <a:rect l="0" t="0" r="r" b="b"/>
              <a:pathLst>
                <a:path w="3" h="17">
                  <a:moveTo>
                    <a:pt x="1" y="17"/>
                  </a:moveTo>
                  <a:cubicBezTo>
                    <a:pt x="0" y="17"/>
                    <a:pt x="0" y="16"/>
                    <a:pt x="0" y="15"/>
                  </a:cubicBezTo>
                  <a:cubicBezTo>
                    <a:pt x="0" y="1"/>
                    <a:pt x="0" y="1"/>
                    <a:pt x="0" y="1"/>
                  </a:cubicBezTo>
                  <a:cubicBezTo>
                    <a:pt x="0" y="1"/>
                    <a:pt x="0" y="0"/>
                    <a:pt x="1" y="0"/>
                  </a:cubicBezTo>
                  <a:cubicBezTo>
                    <a:pt x="2" y="0"/>
                    <a:pt x="3" y="1"/>
                    <a:pt x="3" y="1"/>
                  </a:cubicBezTo>
                  <a:cubicBezTo>
                    <a:pt x="3" y="15"/>
                    <a:pt x="3" y="15"/>
                    <a:pt x="3" y="15"/>
                  </a:cubicBezTo>
                  <a:cubicBezTo>
                    <a:pt x="3" y="16"/>
                    <a:pt x="2" y="17"/>
                    <a:pt x="1" y="17"/>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36">
              <a:extLst>
                <a:ext uri="{FF2B5EF4-FFF2-40B4-BE49-F238E27FC236}">
                  <a16:creationId xmlns:a16="http://schemas.microsoft.com/office/drawing/2014/main" id="{000B3E9D-E207-429F-AA41-0DB9C64C1B65}"/>
                </a:ext>
              </a:extLst>
            </p:cNvPr>
            <p:cNvSpPr>
              <a:spLocks/>
            </p:cNvSpPr>
            <p:nvPr/>
          </p:nvSpPr>
          <p:spPr bwMode="auto">
            <a:xfrm>
              <a:off x="6284" y="453"/>
              <a:ext cx="43" cy="46"/>
            </a:xfrm>
            <a:custGeom>
              <a:avLst/>
              <a:gdLst>
                <a:gd name="T0" fmla="*/ 1 w 18"/>
                <a:gd name="T1" fmla="*/ 19 h 19"/>
                <a:gd name="T2" fmla="*/ 0 w 18"/>
                <a:gd name="T3" fmla="*/ 18 h 19"/>
                <a:gd name="T4" fmla="*/ 0 w 18"/>
                <a:gd name="T5" fmla="*/ 16 h 19"/>
                <a:gd name="T6" fmla="*/ 15 w 18"/>
                <a:gd name="T7" fmla="*/ 1 h 19"/>
                <a:gd name="T8" fmla="*/ 18 w 18"/>
                <a:gd name="T9" fmla="*/ 1 h 19"/>
                <a:gd name="T10" fmla="*/ 18 w 18"/>
                <a:gd name="T11" fmla="*/ 3 h 19"/>
                <a:gd name="T12" fmla="*/ 3 w 18"/>
                <a:gd name="T13" fmla="*/ 18 h 19"/>
                <a:gd name="T14" fmla="*/ 1 w 18"/>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19">
                  <a:moveTo>
                    <a:pt x="1" y="19"/>
                  </a:moveTo>
                  <a:cubicBezTo>
                    <a:pt x="1" y="19"/>
                    <a:pt x="1" y="19"/>
                    <a:pt x="0" y="18"/>
                  </a:cubicBezTo>
                  <a:cubicBezTo>
                    <a:pt x="0" y="18"/>
                    <a:pt x="0" y="17"/>
                    <a:pt x="0" y="16"/>
                  </a:cubicBezTo>
                  <a:cubicBezTo>
                    <a:pt x="15" y="1"/>
                    <a:pt x="15" y="1"/>
                    <a:pt x="15" y="1"/>
                  </a:cubicBezTo>
                  <a:cubicBezTo>
                    <a:pt x="16" y="0"/>
                    <a:pt x="17" y="0"/>
                    <a:pt x="18" y="1"/>
                  </a:cubicBezTo>
                  <a:cubicBezTo>
                    <a:pt x="18" y="2"/>
                    <a:pt x="18" y="3"/>
                    <a:pt x="18" y="3"/>
                  </a:cubicBezTo>
                  <a:cubicBezTo>
                    <a:pt x="3" y="18"/>
                    <a:pt x="3" y="18"/>
                    <a:pt x="3" y="18"/>
                  </a:cubicBezTo>
                  <a:cubicBezTo>
                    <a:pt x="2" y="19"/>
                    <a:pt x="2" y="19"/>
                    <a:pt x="1" y="19"/>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37">
              <a:extLst>
                <a:ext uri="{FF2B5EF4-FFF2-40B4-BE49-F238E27FC236}">
                  <a16:creationId xmlns:a16="http://schemas.microsoft.com/office/drawing/2014/main" id="{809EC021-1783-4F07-B7E9-E44F06311C84}"/>
                </a:ext>
              </a:extLst>
            </p:cNvPr>
            <p:cNvSpPr>
              <a:spLocks/>
            </p:cNvSpPr>
            <p:nvPr/>
          </p:nvSpPr>
          <p:spPr bwMode="auto">
            <a:xfrm>
              <a:off x="5962" y="439"/>
              <a:ext cx="62" cy="62"/>
            </a:xfrm>
            <a:custGeom>
              <a:avLst/>
              <a:gdLst>
                <a:gd name="T0" fmla="*/ 24 w 26"/>
                <a:gd name="T1" fmla="*/ 26 h 26"/>
                <a:gd name="T2" fmla="*/ 23 w 26"/>
                <a:gd name="T3" fmla="*/ 25 h 26"/>
                <a:gd name="T4" fmla="*/ 0 w 26"/>
                <a:gd name="T5" fmla="*/ 3 h 26"/>
                <a:gd name="T6" fmla="*/ 0 w 26"/>
                <a:gd name="T7" fmla="*/ 0 h 26"/>
                <a:gd name="T8" fmla="*/ 3 w 26"/>
                <a:gd name="T9" fmla="*/ 0 h 26"/>
                <a:gd name="T10" fmla="*/ 25 w 26"/>
                <a:gd name="T11" fmla="*/ 23 h 26"/>
                <a:gd name="T12" fmla="*/ 25 w 26"/>
                <a:gd name="T13" fmla="*/ 25 h 26"/>
                <a:gd name="T14" fmla="*/ 24 w 26"/>
                <a:gd name="T15" fmla="*/ 26 h 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26">
                  <a:moveTo>
                    <a:pt x="24" y="26"/>
                  </a:moveTo>
                  <a:cubicBezTo>
                    <a:pt x="23" y="26"/>
                    <a:pt x="23" y="25"/>
                    <a:pt x="23" y="25"/>
                  </a:cubicBezTo>
                  <a:cubicBezTo>
                    <a:pt x="0" y="3"/>
                    <a:pt x="0" y="3"/>
                    <a:pt x="0" y="3"/>
                  </a:cubicBezTo>
                  <a:cubicBezTo>
                    <a:pt x="0" y="2"/>
                    <a:pt x="0" y="1"/>
                    <a:pt x="0" y="0"/>
                  </a:cubicBezTo>
                  <a:cubicBezTo>
                    <a:pt x="1" y="0"/>
                    <a:pt x="2" y="0"/>
                    <a:pt x="3" y="0"/>
                  </a:cubicBezTo>
                  <a:cubicBezTo>
                    <a:pt x="25" y="23"/>
                    <a:pt x="25" y="23"/>
                    <a:pt x="25" y="23"/>
                  </a:cubicBezTo>
                  <a:cubicBezTo>
                    <a:pt x="26" y="23"/>
                    <a:pt x="26" y="24"/>
                    <a:pt x="25" y="25"/>
                  </a:cubicBezTo>
                  <a:cubicBezTo>
                    <a:pt x="25" y="25"/>
                    <a:pt x="24" y="26"/>
                    <a:pt x="24" y="26"/>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38">
              <a:extLst>
                <a:ext uri="{FF2B5EF4-FFF2-40B4-BE49-F238E27FC236}">
                  <a16:creationId xmlns:a16="http://schemas.microsoft.com/office/drawing/2014/main" id="{A69BA303-3195-4D24-BE1B-FE706030DF68}"/>
                </a:ext>
              </a:extLst>
            </p:cNvPr>
            <p:cNvSpPr>
              <a:spLocks/>
            </p:cNvSpPr>
            <p:nvPr/>
          </p:nvSpPr>
          <p:spPr bwMode="auto">
            <a:xfrm>
              <a:off x="5930" y="626"/>
              <a:ext cx="56" cy="8"/>
            </a:xfrm>
            <a:custGeom>
              <a:avLst/>
              <a:gdLst>
                <a:gd name="T0" fmla="*/ 21 w 23"/>
                <a:gd name="T1" fmla="*/ 3 h 3"/>
                <a:gd name="T2" fmla="*/ 2 w 23"/>
                <a:gd name="T3" fmla="*/ 3 h 3"/>
                <a:gd name="T4" fmla="*/ 0 w 23"/>
                <a:gd name="T5" fmla="*/ 1 h 3"/>
                <a:gd name="T6" fmla="*/ 2 w 23"/>
                <a:gd name="T7" fmla="*/ 0 h 3"/>
                <a:gd name="T8" fmla="*/ 21 w 23"/>
                <a:gd name="T9" fmla="*/ 0 h 3"/>
                <a:gd name="T10" fmla="*/ 23 w 23"/>
                <a:gd name="T11" fmla="*/ 1 h 3"/>
                <a:gd name="T12" fmla="*/ 21 w 23"/>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23" h="3">
                  <a:moveTo>
                    <a:pt x="21" y="3"/>
                  </a:moveTo>
                  <a:cubicBezTo>
                    <a:pt x="2" y="3"/>
                    <a:pt x="2" y="3"/>
                    <a:pt x="2" y="3"/>
                  </a:cubicBezTo>
                  <a:cubicBezTo>
                    <a:pt x="1" y="3"/>
                    <a:pt x="0" y="2"/>
                    <a:pt x="0" y="1"/>
                  </a:cubicBezTo>
                  <a:cubicBezTo>
                    <a:pt x="0" y="0"/>
                    <a:pt x="1" y="0"/>
                    <a:pt x="2" y="0"/>
                  </a:cubicBezTo>
                  <a:cubicBezTo>
                    <a:pt x="21" y="0"/>
                    <a:pt x="21" y="0"/>
                    <a:pt x="21" y="0"/>
                  </a:cubicBezTo>
                  <a:cubicBezTo>
                    <a:pt x="22" y="0"/>
                    <a:pt x="23" y="0"/>
                    <a:pt x="23" y="1"/>
                  </a:cubicBezTo>
                  <a:cubicBezTo>
                    <a:pt x="23" y="2"/>
                    <a:pt x="22" y="3"/>
                    <a:pt x="21"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39">
              <a:extLst>
                <a:ext uri="{FF2B5EF4-FFF2-40B4-BE49-F238E27FC236}">
                  <a16:creationId xmlns:a16="http://schemas.microsoft.com/office/drawing/2014/main" id="{F5F4672C-CC5A-4180-8380-47FB888DBC63}"/>
                </a:ext>
              </a:extLst>
            </p:cNvPr>
            <p:cNvSpPr>
              <a:spLocks/>
            </p:cNvSpPr>
            <p:nvPr/>
          </p:nvSpPr>
          <p:spPr bwMode="auto">
            <a:xfrm>
              <a:off x="5892" y="626"/>
              <a:ext cx="17" cy="8"/>
            </a:xfrm>
            <a:custGeom>
              <a:avLst/>
              <a:gdLst>
                <a:gd name="T0" fmla="*/ 5 w 7"/>
                <a:gd name="T1" fmla="*/ 3 h 3"/>
                <a:gd name="T2" fmla="*/ 1 w 7"/>
                <a:gd name="T3" fmla="*/ 3 h 3"/>
                <a:gd name="T4" fmla="*/ 0 w 7"/>
                <a:gd name="T5" fmla="*/ 1 h 3"/>
                <a:gd name="T6" fmla="*/ 1 w 7"/>
                <a:gd name="T7" fmla="*/ 0 h 3"/>
                <a:gd name="T8" fmla="*/ 5 w 7"/>
                <a:gd name="T9" fmla="*/ 0 h 3"/>
                <a:gd name="T10" fmla="*/ 7 w 7"/>
                <a:gd name="T11" fmla="*/ 1 h 3"/>
                <a:gd name="T12" fmla="*/ 5 w 7"/>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7" h="3">
                  <a:moveTo>
                    <a:pt x="5" y="3"/>
                  </a:moveTo>
                  <a:cubicBezTo>
                    <a:pt x="1" y="3"/>
                    <a:pt x="1" y="3"/>
                    <a:pt x="1" y="3"/>
                  </a:cubicBezTo>
                  <a:cubicBezTo>
                    <a:pt x="0" y="3"/>
                    <a:pt x="0" y="2"/>
                    <a:pt x="0" y="1"/>
                  </a:cubicBezTo>
                  <a:cubicBezTo>
                    <a:pt x="0" y="0"/>
                    <a:pt x="0" y="0"/>
                    <a:pt x="1" y="0"/>
                  </a:cubicBezTo>
                  <a:cubicBezTo>
                    <a:pt x="5" y="0"/>
                    <a:pt x="5" y="0"/>
                    <a:pt x="5" y="0"/>
                  </a:cubicBezTo>
                  <a:cubicBezTo>
                    <a:pt x="6" y="0"/>
                    <a:pt x="7" y="0"/>
                    <a:pt x="7" y="1"/>
                  </a:cubicBezTo>
                  <a:cubicBezTo>
                    <a:pt x="7" y="2"/>
                    <a:pt x="6" y="3"/>
                    <a:pt x="5"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0">
              <a:extLst>
                <a:ext uri="{FF2B5EF4-FFF2-40B4-BE49-F238E27FC236}">
                  <a16:creationId xmlns:a16="http://schemas.microsoft.com/office/drawing/2014/main" id="{F8AA723F-17C1-4EFE-9F15-70EA8B4771F0}"/>
                </a:ext>
              </a:extLst>
            </p:cNvPr>
            <p:cNvSpPr>
              <a:spLocks/>
            </p:cNvSpPr>
            <p:nvPr/>
          </p:nvSpPr>
          <p:spPr bwMode="auto">
            <a:xfrm>
              <a:off x="6301" y="626"/>
              <a:ext cx="19" cy="8"/>
            </a:xfrm>
            <a:custGeom>
              <a:avLst/>
              <a:gdLst>
                <a:gd name="T0" fmla="*/ 7 w 8"/>
                <a:gd name="T1" fmla="*/ 3 h 3"/>
                <a:gd name="T2" fmla="*/ 2 w 8"/>
                <a:gd name="T3" fmla="*/ 3 h 3"/>
                <a:gd name="T4" fmla="*/ 0 w 8"/>
                <a:gd name="T5" fmla="*/ 1 h 3"/>
                <a:gd name="T6" fmla="*/ 2 w 8"/>
                <a:gd name="T7" fmla="*/ 0 h 3"/>
                <a:gd name="T8" fmla="*/ 7 w 8"/>
                <a:gd name="T9" fmla="*/ 0 h 3"/>
                <a:gd name="T10" fmla="*/ 8 w 8"/>
                <a:gd name="T11" fmla="*/ 1 h 3"/>
                <a:gd name="T12" fmla="*/ 7 w 8"/>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8" h="3">
                  <a:moveTo>
                    <a:pt x="7" y="3"/>
                  </a:moveTo>
                  <a:cubicBezTo>
                    <a:pt x="2" y="3"/>
                    <a:pt x="2" y="3"/>
                    <a:pt x="2" y="3"/>
                  </a:cubicBezTo>
                  <a:cubicBezTo>
                    <a:pt x="1" y="3"/>
                    <a:pt x="0" y="2"/>
                    <a:pt x="0" y="1"/>
                  </a:cubicBezTo>
                  <a:cubicBezTo>
                    <a:pt x="0" y="0"/>
                    <a:pt x="1" y="0"/>
                    <a:pt x="2" y="0"/>
                  </a:cubicBezTo>
                  <a:cubicBezTo>
                    <a:pt x="7" y="0"/>
                    <a:pt x="7" y="0"/>
                    <a:pt x="7" y="0"/>
                  </a:cubicBezTo>
                  <a:cubicBezTo>
                    <a:pt x="8" y="0"/>
                    <a:pt x="8" y="0"/>
                    <a:pt x="8" y="1"/>
                  </a:cubicBezTo>
                  <a:cubicBezTo>
                    <a:pt x="8" y="2"/>
                    <a:pt x="8" y="3"/>
                    <a:pt x="7"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1">
              <a:extLst>
                <a:ext uri="{FF2B5EF4-FFF2-40B4-BE49-F238E27FC236}">
                  <a16:creationId xmlns:a16="http://schemas.microsoft.com/office/drawing/2014/main" id="{7F643602-86A9-4B1F-8856-1D2A7F548383}"/>
                </a:ext>
              </a:extLst>
            </p:cNvPr>
            <p:cNvSpPr>
              <a:spLocks/>
            </p:cNvSpPr>
            <p:nvPr/>
          </p:nvSpPr>
          <p:spPr bwMode="auto">
            <a:xfrm>
              <a:off x="6351" y="626"/>
              <a:ext cx="46" cy="8"/>
            </a:xfrm>
            <a:custGeom>
              <a:avLst/>
              <a:gdLst>
                <a:gd name="T0" fmla="*/ 17 w 19"/>
                <a:gd name="T1" fmla="*/ 3 h 3"/>
                <a:gd name="T2" fmla="*/ 1 w 19"/>
                <a:gd name="T3" fmla="*/ 3 h 3"/>
                <a:gd name="T4" fmla="*/ 0 w 19"/>
                <a:gd name="T5" fmla="*/ 1 h 3"/>
                <a:gd name="T6" fmla="*/ 1 w 19"/>
                <a:gd name="T7" fmla="*/ 0 h 3"/>
                <a:gd name="T8" fmla="*/ 17 w 19"/>
                <a:gd name="T9" fmla="*/ 0 h 3"/>
                <a:gd name="T10" fmla="*/ 19 w 19"/>
                <a:gd name="T11" fmla="*/ 1 h 3"/>
                <a:gd name="T12" fmla="*/ 17 w 19"/>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19" h="3">
                  <a:moveTo>
                    <a:pt x="17" y="3"/>
                  </a:moveTo>
                  <a:cubicBezTo>
                    <a:pt x="1" y="3"/>
                    <a:pt x="1" y="3"/>
                    <a:pt x="1" y="3"/>
                  </a:cubicBezTo>
                  <a:cubicBezTo>
                    <a:pt x="0" y="3"/>
                    <a:pt x="0" y="2"/>
                    <a:pt x="0" y="1"/>
                  </a:cubicBezTo>
                  <a:cubicBezTo>
                    <a:pt x="0" y="0"/>
                    <a:pt x="0" y="0"/>
                    <a:pt x="1" y="0"/>
                  </a:cubicBezTo>
                  <a:cubicBezTo>
                    <a:pt x="17" y="0"/>
                    <a:pt x="17" y="0"/>
                    <a:pt x="17" y="0"/>
                  </a:cubicBezTo>
                  <a:cubicBezTo>
                    <a:pt x="18" y="0"/>
                    <a:pt x="19" y="0"/>
                    <a:pt x="19" y="1"/>
                  </a:cubicBezTo>
                  <a:cubicBezTo>
                    <a:pt x="19" y="2"/>
                    <a:pt x="18" y="3"/>
                    <a:pt x="17"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2">
              <a:extLst>
                <a:ext uri="{FF2B5EF4-FFF2-40B4-BE49-F238E27FC236}">
                  <a16:creationId xmlns:a16="http://schemas.microsoft.com/office/drawing/2014/main" id="{9C678CCE-9F88-4FA4-B8B0-E8FDD9FFC0B2}"/>
                </a:ext>
              </a:extLst>
            </p:cNvPr>
            <p:cNvSpPr>
              <a:spLocks/>
            </p:cNvSpPr>
            <p:nvPr/>
          </p:nvSpPr>
          <p:spPr bwMode="auto">
            <a:xfrm>
              <a:off x="6253" y="732"/>
              <a:ext cx="57" cy="56"/>
            </a:xfrm>
            <a:custGeom>
              <a:avLst/>
              <a:gdLst>
                <a:gd name="T0" fmla="*/ 22 w 24"/>
                <a:gd name="T1" fmla="*/ 23 h 23"/>
                <a:gd name="T2" fmla="*/ 21 w 24"/>
                <a:gd name="T3" fmla="*/ 22 h 23"/>
                <a:gd name="T4" fmla="*/ 1 w 24"/>
                <a:gd name="T5" fmla="*/ 3 h 23"/>
                <a:gd name="T6" fmla="*/ 1 w 24"/>
                <a:gd name="T7" fmla="*/ 0 h 23"/>
                <a:gd name="T8" fmla="*/ 3 w 24"/>
                <a:gd name="T9" fmla="*/ 0 h 23"/>
                <a:gd name="T10" fmla="*/ 23 w 24"/>
                <a:gd name="T11" fmla="*/ 20 h 23"/>
                <a:gd name="T12" fmla="*/ 23 w 24"/>
                <a:gd name="T13" fmla="*/ 22 h 23"/>
                <a:gd name="T14" fmla="*/ 22 w 24"/>
                <a:gd name="T15" fmla="*/ 23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23">
                  <a:moveTo>
                    <a:pt x="22" y="23"/>
                  </a:moveTo>
                  <a:cubicBezTo>
                    <a:pt x="21" y="23"/>
                    <a:pt x="21" y="22"/>
                    <a:pt x="21" y="22"/>
                  </a:cubicBezTo>
                  <a:cubicBezTo>
                    <a:pt x="1" y="3"/>
                    <a:pt x="1" y="3"/>
                    <a:pt x="1" y="3"/>
                  </a:cubicBezTo>
                  <a:cubicBezTo>
                    <a:pt x="0" y="2"/>
                    <a:pt x="0" y="1"/>
                    <a:pt x="1" y="0"/>
                  </a:cubicBezTo>
                  <a:cubicBezTo>
                    <a:pt x="2" y="0"/>
                    <a:pt x="3" y="0"/>
                    <a:pt x="3" y="0"/>
                  </a:cubicBezTo>
                  <a:cubicBezTo>
                    <a:pt x="23" y="20"/>
                    <a:pt x="23" y="20"/>
                    <a:pt x="23" y="20"/>
                  </a:cubicBezTo>
                  <a:cubicBezTo>
                    <a:pt x="24" y="20"/>
                    <a:pt x="24" y="21"/>
                    <a:pt x="23" y="22"/>
                  </a:cubicBezTo>
                  <a:cubicBezTo>
                    <a:pt x="23" y="22"/>
                    <a:pt x="22" y="23"/>
                    <a:pt x="22" y="2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43">
              <a:extLst>
                <a:ext uri="{FF2B5EF4-FFF2-40B4-BE49-F238E27FC236}">
                  <a16:creationId xmlns:a16="http://schemas.microsoft.com/office/drawing/2014/main" id="{D4328EF7-B295-44B9-A9C1-DB09B823F642}"/>
                </a:ext>
              </a:extLst>
            </p:cNvPr>
            <p:cNvSpPr>
              <a:spLocks/>
            </p:cNvSpPr>
            <p:nvPr/>
          </p:nvSpPr>
          <p:spPr bwMode="auto">
            <a:xfrm>
              <a:off x="5988" y="742"/>
              <a:ext cx="53" cy="53"/>
            </a:xfrm>
            <a:custGeom>
              <a:avLst/>
              <a:gdLst>
                <a:gd name="T0" fmla="*/ 2 w 22"/>
                <a:gd name="T1" fmla="*/ 22 h 22"/>
                <a:gd name="T2" fmla="*/ 0 w 22"/>
                <a:gd name="T3" fmla="*/ 21 h 22"/>
                <a:gd name="T4" fmla="*/ 0 w 22"/>
                <a:gd name="T5" fmla="*/ 19 h 22"/>
                <a:gd name="T6" fmla="*/ 19 w 22"/>
                <a:gd name="T7" fmla="*/ 1 h 22"/>
                <a:gd name="T8" fmla="*/ 21 w 22"/>
                <a:gd name="T9" fmla="*/ 1 h 22"/>
                <a:gd name="T10" fmla="*/ 21 w 22"/>
                <a:gd name="T11" fmla="*/ 3 h 22"/>
                <a:gd name="T12" fmla="*/ 3 w 22"/>
                <a:gd name="T13" fmla="*/ 21 h 22"/>
                <a:gd name="T14" fmla="*/ 2 w 22"/>
                <a:gd name="T15" fmla="*/ 22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2">
                  <a:moveTo>
                    <a:pt x="2" y="22"/>
                  </a:moveTo>
                  <a:cubicBezTo>
                    <a:pt x="1" y="22"/>
                    <a:pt x="1" y="21"/>
                    <a:pt x="0" y="21"/>
                  </a:cubicBezTo>
                  <a:cubicBezTo>
                    <a:pt x="0" y="20"/>
                    <a:pt x="0" y="19"/>
                    <a:pt x="0" y="19"/>
                  </a:cubicBezTo>
                  <a:cubicBezTo>
                    <a:pt x="19" y="1"/>
                    <a:pt x="19" y="1"/>
                    <a:pt x="19" y="1"/>
                  </a:cubicBezTo>
                  <a:cubicBezTo>
                    <a:pt x="19" y="0"/>
                    <a:pt x="20" y="0"/>
                    <a:pt x="21" y="1"/>
                  </a:cubicBezTo>
                  <a:cubicBezTo>
                    <a:pt x="22" y="1"/>
                    <a:pt x="22" y="2"/>
                    <a:pt x="21" y="3"/>
                  </a:cubicBezTo>
                  <a:cubicBezTo>
                    <a:pt x="3" y="21"/>
                    <a:pt x="3" y="21"/>
                    <a:pt x="3" y="21"/>
                  </a:cubicBezTo>
                  <a:cubicBezTo>
                    <a:pt x="2" y="21"/>
                    <a:pt x="2" y="22"/>
                    <a:pt x="2" y="2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4">
              <a:extLst>
                <a:ext uri="{FF2B5EF4-FFF2-40B4-BE49-F238E27FC236}">
                  <a16:creationId xmlns:a16="http://schemas.microsoft.com/office/drawing/2014/main" id="{F2FF1EA5-920F-40D6-AB82-5D462ABF2194}"/>
                </a:ext>
              </a:extLst>
            </p:cNvPr>
            <p:cNvSpPr>
              <a:spLocks/>
            </p:cNvSpPr>
            <p:nvPr/>
          </p:nvSpPr>
          <p:spPr bwMode="auto">
            <a:xfrm>
              <a:off x="6149" y="819"/>
              <a:ext cx="7" cy="43"/>
            </a:xfrm>
            <a:custGeom>
              <a:avLst/>
              <a:gdLst>
                <a:gd name="T0" fmla="*/ 1 w 3"/>
                <a:gd name="T1" fmla="*/ 18 h 18"/>
                <a:gd name="T2" fmla="*/ 0 w 3"/>
                <a:gd name="T3" fmla="*/ 16 h 18"/>
                <a:gd name="T4" fmla="*/ 0 w 3"/>
                <a:gd name="T5" fmla="*/ 1 h 18"/>
                <a:gd name="T6" fmla="*/ 1 w 3"/>
                <a:gd name="T7" fmla="*/ 0 h 18"/>
                <a:gd name="T8" fmla="*/ 3 w 3"/>
                <a:gd name="T9" fmla="*/ 1 h 18"/>
                <a:gd name="T10" fmla="*/ 3 w 3"/>
                <a:gd name="T11" fmla="*/ 16 h 18"/>
                <a:gd name="T12" fmla="*/ 1 w 3"/>
                <a:gd name="T13" fmla="*/ 18 h 18"/>
              </a:gdLst>
              <a:ahLst/>
              <a:cxnLst>
                <a:cxn ang="0">
                  <a:pos x="T0" y="T1"/>
                </a:cxn>
                <a:cxn ang="0">
                  <a:pos x="T2" y="T3"/>
                </a:cxn>
                <a:cxn ang="0">
                  <a:pos x="T4" y="T5"/>
                </a:cxn>
                <a:cxn ang="0">
                  <a:pos x="T6" y="T7"/>
                </a:cxn>
                <a:cxn ang="0">
                  <a:pos x="T8" y="T9"/>
                </a:cxn>
                <a:cxn ang="0">
                  <a:pos x="T10" y="T11"/>
                </a:cxn>
                <a:cxn ang="0">
                  <a:pos x="T12" y="T13"/>
                </a:cxn>
              </a:cxnLst>
              <a:rect l="0" t="0" r="r" b="b"/>
              <a:pathLst>
                <a:path w="3" h="18">
                  <a:moveTo>
                    <a:pt x="1" y="18"/>
                  </a:moveTo>
                  <a:cubicBezTo>
                    <a:pt x="0" y="18"/>
                    <a:pt x="0" y="17"/>
                    <a:pt x="0" y="16"/>
                  </a:cubicBezTo>
                  <a:cubicBezTo>
                    <a:pt x="0" y="1"/>
                    <a:pt x="0" y="1"/>
                    <a:pt x="0" y="1"/>
                  </a:cubicBezTo>
                  <a:cubicBezTo>
                    <a:pt x="0" y="0"/>
                    <a:pt x="0" y="0"/>
                    <a:pt x="1" y="0"/>
                  </a:cubicBezTo>
                  <a:cubicBezTo>
                    <a:pt x="2" y="0"/>
                    <a:pt x="3" y="0"/>
                    <a:pt x="3" y="1"/>
                  </a:cubicBezTo>
                  <a:cubicBezTo>
                    <a:pt x="3" y="16"/>
                    <a:pt x="3" y="16"/>
                    <a:pt x="3" y="16"/>
                  </a:cubicBezTo>
                  <a:cubicBezTo>
                    <a:pt x="3" y="17"/>
                    <a:pt x="2" y="18"/>
                    <a:pt x="1" y="18"/>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45">
              <a:extLst>
                <a:ext uri="{FF2B5EF4-FFF2-40B4-BE49-F238E27FC236}">
                  <a16:creationId xmlns:a16="http://schemas.microsoft.com/office/drawing/2014/main" id="{E0666597-1E14-4D3F-810B-9196D214B4F2}"/>
                </a:ext>
              </a:extLst>
            </p:cNvPr>
            <p:cNvSpPr>
              <a:spLocks/>
            </p:cNvSpPr>
            <p:nvPr/>
          </p:nvSpPr>
          <p:spPr bwMode="auto">
            <a:xfrm>
              <a:off x="6116" y="516"/>
              <a:ext cx="69" cy="238"/>
            </a:xfrm>
            <a:custGeom>
              <a:avLst/>
              <a:gdLst>
                <a:gd name="T0" fmla="*/ 2 w 29"/>
                <a:gd name="T1" fmla="*/ 99 h 99"/>
                <a:gd name="T2" fmla="*/ 1 w 29"/>
                <a:gd name="T3" fmla="*/ 99 h 99"/>
                <a:gd name="T4" fmla="*/ 0 w 29"/>
                <a:gd name="T5" fmla="*/ 97 h 99"/>
                <a:gd name="T6" fmla="*/ 26 w 29"/>
                <a:gd name="T7" fmla="*/ 2 h 99"/>
                <a:gd name="T8" fmla="*/ 28 w 29"/>
                <a:gd name="T9" fmla="*/ 1 h 99"/>
                <a:gd name="T10" fmla="*/ 29 w 29"/>
                <a:gd name="T11" fmla="*/ 3 h 99"/>
                <a:gd name="T12" fmla="*/ 3 w 29"/>
                <a:gd name="T13" fmla="*/ 98 h 99"/>
                <a:gd name="T14" fmla="*/ 2 w 29"/>
                <a:gd name="T15" fmla="*/ 99 h 9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 h="99">
                  <a:moveTo>
                    <a:pt x="2" y="99"/>
                  </a:moveTo>
                  <a:cubicBezTo>
                    <a:pt x="2" y="99"/>
                    <a:pt x="1" y="99"/>
                    <a:pt x="1" y="99"/>
                  </a:cubicBezTo>
                  <a:cubicBezTo>
                    <a:pt x="0" y="99"/>
                    <a:pt x="0" y="98"/>
                    <a:pt x="0" y="97"/>
                  </a:cubicBezTo>
                  <a:cubicBezTo>
                    <a:pt x="26" y="2"/>
                    <a:pt x="26" y="2"/>
                    <a:pt x="26" y="2"/>
                  </a:cubicBezTo>
                  <a:cubicBezTo>
                    <a:pt x="26" y="1"/>
                    <a:pt x="27" y="0"/>
                    <a:pt x="28" y="1"/>
                  </a:cubicBezTo>
                  <a:cubicBezTo>
                    <a:pt x="29" y="1"/>
                    <a:pt x="29" y="2"/>
                    <a:pt x="29" y="3"/>
                  </a:cubicBezTo>
                  <a:cubicBezTo>
                    <a:pt x="3" y="98"/>
                    <a:pt x="3" y="98"/>
                    <a:pt x="3" y="98"/>
                  </a:cubicBezTo>
                  <a:cubicBezTo>
                    <a:pt x="3" y="99"/>
                    <a:pt x="2" y="99"/>
                    <a:pt x="2" y="9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46">
              <a:extLst>
                <a:ext uri="{FF2B5EF4-FFF2-40B4-BE49-F238E27FC236}">
                  <a16:creationId xmlns:a16="http://schemas.microsoft.com/office/drawing/2014/main" id="{FF7B0495-C06C-4CCF-AE27-6424FEBC0786}"/>
                </a:ext>
              </a:extLst>
            </p:cNvPr>
            <p:cNvSpPr>
              <a:spLocks/>
            </p:cNvSpPr>
            <p:nvPr/>
          </p:nvSpPr>
          <p:spPr bwMode="auto">
            <a:xfrm>
              <a:off x="6017" y="590"/>
              <a:ext cx="260" cy="75"/>
            </a:xfrm>
            <a:custGeom>
              <a:avLst/>
              <a:gdLst>
                <a:gd name="T0" fmla="*/ 107 w 108"/>
                <a:gd name="T1" fmla="*/ 31 h 31"/>
                <a:gd name="T2" fmla="*/ 106 w 108"/>
                <a:gd name="T3" fmla="*/ 31 h 31"/>
                <a:gd name="T4" fmla="*/ 1 w 108"/>
                <a:gd name="T5" fmla="*/ 3 h 31"/>
                <a:gd name="T6" fmla="*/ 0 w 108"/>
                <a:gd name="T7" fmla="*/ 1 h 31"/>
                <a:gd name="T8" fmla="*/ 2 w 108"/>
                <a:gd name="T9" fmla="*/ 0 h 31"/>
                <a:gd name="T10" fmla="*/ 107 w 108"/>
                <a:gd name="T11" fmla="*/ 28 h 31"/>
                <a:gd name="T12" fmla="*/ 108 w 108"/>
                <a:gd name="T13" fmla="*/ 30 h 31"/>
                <a:gd name="T14" fmla="*/ 107 w 108"/>
                <a:gd name="T15" fmla="*/ 3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8" h="31">
                  <a:moveTo>
                    <a:pt x="107" y="31"/>
                  </a:moveTo>
                  <a:cubicBezTo>
                    <a:pt x="106" y="31"/>
                    <a:pt x="106" y="31"/>
                    <a:pt x="106" y="31"/>
                  </a:cubicBezTo>
                  <a:cubicBezTo>
                    <a:pt x="1" y="3"/>
                    <a:pt x="1" y="3"/>
                    <a:pt x="1" y="3"/>
                  </a:cubicBezTo>
                  <a:cubicBezTo>
                    <a:pt x="1" y="3"/>
                    <a:pt x="0" y="2"/>
                    <a:pt x="0" y="1"/>
                  </a:cubicBezTo>
                  <a:cubicBezTo>
                    <a:pt x="1" y="0"/>
                    <a:pt x="1" y="0"/>
                    <a:pt x="2" y="0"/>
                  </a:cubicBezTo>
                  <a:cubicBezTo>
                    <a:pt x="107" y="28"/>
                    <a:pt x="107" y="28"/>
                    <a:pt x="107" y="28"/>
                  </a:cubicBezTo>
                  <a:cubicBezTo>
                    <a:pt x="108" y="28"/>
                    <a:pt x="108" y="29"/>
                    <a:pt x="108" y="30"/>
                  </a:cubicBezTo>
                  <a:cubicBezTo>
                    <a:pt x="108" y="31"/>
                    <a:pt x="107" y="31"/>
                    <a:pt x="107" y="3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7">
              <a:extLst>
                <a:ext uri="{FF2B5EF4-FFF2-40B4-BE49-F238E27FC236}">
                  <a16:creationId xmlns:a16="http://schemas.microsoft.com/office/drawing/2014/main" id="{DC18CC10-773A-4F84-8404-5D3BD59FC0F3}"/>
                </a:ext>
              </a:extLst>
            </p:cNvPr>
            <p:cNvSpPr>
              <a:spLocks/>
            </p:cNvSpPr>
            <p:nvPr/>
          </p:nvSpPr>
          <p:spPr bwMode="auto">
            <a:xfrm>
              <a:off x="6082" y="513"/>
              <a:ext cx="142" cy="236"/>
            </a:xfrm>
            <a:custGeom>
              <a:avLst/>
              <a:gdLst>
                <a:gd name="T0" fmla="*/ 57 w 59"/>
                <a:gd name="T1" fmla="*/ 98 h 98"/>
                <a:gd name="T2" fmla="*/ 55 w 59"/>
                <a:gd name="T3" fmla="*/ 97 h 98"/>
                <a:gd name="T4" fmla="*/ 1 w 59"/>
                <a:gd name="T5" fmla="*/ 2 h 98"/>
                <a:gd name="T6" fmla="*/ 1 w 59"/>
                <a:gd name="T7" fmla="*/ 0 h 98"/>
                <a:gd name="T8" fmla="*/ 4 w 59"/>
                <a:gd name="T9" fmla="*/ 1 h 98"/>
                <a:gd name="T10" fmla="*/ 58 w 59"/>
                <a:gd name="T11" fmla="*/ 95 h 98"/>
                <a:gd name="T12" fmla="*/ 58 w 59"/>
                <a:gd name="T13" fmla="*/ 97 h 98"/>
                <a:gd name="T14" fmla="*/ 57 w 59"/>
                <a:gd name="T15" fmla="*/ 98 h 9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 h="98">
                  <a:moveTo>
                    <a:pt x="57" y="98"/>
                  </a:moveTo>
                  <a:cubicBezTo>
                    <a:pt x="56" y="98"/>
                    <a:pt x="56" y="97"/>
                    <a:pt x="55" y="97"/>
                  </a:cubicBezTo>
                  <a:cubicBezTo>
                    <a:pt x="1" y="2"/>
                    <a:pt x="1" y="2"/>
                    <a:pt x="1" y="2"/>
                  </a:cubicBezTo>
                  <a:cubicBezTo>
                    <a:pt x="0" y="2"/>
                    <a:pt x="1" y="1"/>
                    <a:pt x="1" y="0"/>
                  </a:cubicBezTo>
                  <a:cubicBezTo>
                    <a:pt x="2" y="0"/>
                    <a:pt x="3" y="0"/>
                    <a:pt x="4" y="1"/>
                  </a:cubicBezTo>
                  <a:cubicBezTo>
                    <a:pt x="58" y="95"/>
                    <a:pt x="58" y="95"/>
                    <a:pt x="58" y="95"/>
                  </a:cubicBezTo>
                  <a:cubicBezTo>
                    <a:pt x="59" y="96"/>
                    <a:pt x="58" y="97"/>
                    <a:pt x="58" y="97"/>
                  </a:cubicBezTo>
                  <a:cubicBezTo>
                    <a:pt x="57" y="97"/>
                    <a:pt x="57" y="98"/>
                    <a:pt x="57" y="9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48">
              <a:extLst>
                <a:ext uri="{FF2B5EF4-FFF2-40B4-BE49-F238E27FC236}">
                  <a16:creationId xmlns:a16="http://schemas.microsoft.com/office/drawing/2014/main" id="{1F946D0D-4E89-49DE-8BD5-24ADA24BBCAC}"/>
                </a:ext>
              </a:extLst>
            </p:cNvPr>
            <p:cNvSpPr>
              <a:spLocks/>
            </p:cNvSpPr>
            <p:nvPr/>
          </p:nvSpPr>
          <p:spPr bwMode="auto">
            <a:xfrm>
              <a:off x="6075" y="547"/>
              <a:ext cx="214" cy="130"/>
            </a:xfrm>
            <a:custGeom>
              <a:avLst/>
              <a:gdLst>
                <a:gd name="T0" fmla="*/ 1 w 89"/>
                <a:gd name="T1" fmla="*/ 54 h 54"/>
                <a:gd name="T2" fmla="*/ 0 w 89"/>
                <a:gd name="T3" fmla="*/ 53 h 54"/>
                <a:gd name="T4" fmla="*/ 1 w 89"/>
                <a:gd name="T5" fmla="*/ 51 h 54"/>
                <a:gd name="T6" fmla="*/ 87 w 89"/>
                <a:gd name="T7" fmla="*/ 1 h 54"/>
                <a:gd name="T8" fmla="*/ 89 w 89"/>
                <a:gd name="T9" fmla="*/ 1 h 54"/>
                <a:gd name="T10" fmla="*/ 88 w 89"/>
                <a:gd name="T11" fmla="*/ 4 h 54"/>
                <a:gd name="T12" fmla="*/ 2 w 89"/>
                <a:gd name="T13" fmla="*/ 53 h 54"/>
                <a:gd name="T14" fmla="*/ 1 w 89"/>
                <a:gd name="T15" fmla="*/ 54 h 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9" h="54">
                  <a:moveTo>
                    <a:pt x="1" y="54"/>
                  </a:moveTo>
                  <a:cubicBezTo>
                    <a:pt x="1" y="54"/>
                    <a:pt x="0" y="53"/>
                    <a:pt x="0" y="53"/>
                  </a:cubicBezTo>
                  <a:cubicBezTo>
                    <a:pt x="0" y="52"/>
                    <a:pt x="0" y="51"/>
                    <a:pt x="1" y="51"/>
                  </a:cubicBezTo>
                  <a:cubicBezTo>
                    <a:pt x="87" y="1"/>
                    <a:pt x="87" y="1"/>
                    <a:pt x="87" y="1"/>
                  </a:cubicBezTo>
                  <a:cubicBezTo>
                    <a:pt x="87" y="0"/>
                    <a:pt x="88" y="1"/>
                    <a:pt x="89" y="1"/>
                  </a:cubicBezTo>
                  <a:cubicBezTo>
                    <a:pt x="89" y="2"/>
                    <a:pt x="89" y="3"/>
                    <a:pt x="88" y="4"/>
                  </a:cubicBezTo>
                  <a:cubicBezTo>
                    <a:pt x="2" y="53"/>
                    <a:pt x="2" y="53"/>
                    <a:pt x="2" y="53"/>
                  </a:cubicBezTo>
                  <a:cubicBezTo>
                    <a:pt x="2" y="54"/>
                    <a:pt x="2" y="54"/>
                    <a:pt x="1" y="5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49">
              <a:extLst>
                <a:ext uri="{FF2B5EF4-FFF2-40B4-BE49-F238E27FC236}">
                  <a16:creationId xmlns:a16="http://schemas.microsoft.com/office/drawing/2014/main" id="{37F87FD1-FF06-420C-9186-B83FC7BBD7C7}"/>
                </a:ext>
              </a:extLst>
            </p:cNvPr>
            <p:cNvSpPr>
              <a:spLocks/>
            </p:cNvSpPr>
            <p:nvPr/>
          </p:nvSpPr>
          <p:spPr bwMode="auto">
            <a:xfrm>
              <a:off x="5998" y="684"/>
              <a:ext cx="55" cy="36"/>
            </a:xfrm>
            <a:custGeom>
              <a:avLst/>
              <a:gdLst>
                <a:gd name="T0" fmla="*/ 2 w 23"/>
                <a:gd name="T1" fmla="*/ 15 h 15"/>
                <a:gd name="T2" fmla="*/ 0 w 23"/>
                <a:gd name="T3" fmla="*/ 14 h 15"/>
                <a:gd name="T4" fmla="*/ 1 w 23"/>
                <a:gd name="T5" fmla="*/ 12 h 15"/>
                <a:gd name="T6" fmla="*/ 20 w 23"/>
                <a:gd name="T7" fmla="*/ 1 h 15"/>
                <a:gd name="T8" fmla="*/ 23 w 23"/>
                <a:gd name="T9" fmla="*/ 1 h 15"/>
                <a:gd name="T10" fmla="*/ 22 w 23"/>
                <a:gd name="T11" fmla="*/ 4 h 15"/>
                <a:gd name="T12" fmla="*/ 3 w 23"/>
                <a:gd name="T13" fmla="*/ 15 h 15"/>
                <a:gd name="T14" fmla="*/ 2 w 23"/>
                <a:gd name="T15" fmla="*/ 15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15">
                  <a:moveTo>
                    <a:pt x="2" y="15"/>
                  </a:moveTo>
                  <a:cubicBezTo>
                    <a:pt x="1" y="15"/>
                    <a:pt x="1" y="15"/>
                    <a:pt x="0" y="14"/>
                  </a:cubicBezTo>
                  <a:cubicBezTo>
                    <a:pt x="0" y="13"/>
                    <a:pt x="0" y="12"/>
                    <a:pt x="1" y="12"/>
                  </a:cubicBezTo>
                  <a:cubicBezTo>
                    <a:pt x="20" y="1"/>
                    <a:pt x="20" y="1"/>
                    <a:pt x="20" y="1"/>
                  </a:cubicBezTo>
                  <a:cubicBezTo>
                    <a:pt x="21" y="0"/>
                    <a:pt x="22" y="1"/>
                    <a:pt x="23" y="1"/>
                  </a:cubicBezTo>
                  <a:cubicBezTo>
                    <a:pt x="23" y="2"/>
                    <a:pt x="23" y="3"/>
                    <a:pt x="22" y="4"/>
                  </a:cubicBezTo>
                  <a:cubicBezTo>
                    <a:pt x="3" y="15"/>
                    <a:pt x="3" y="15"/>
                    <a:pt x="3" y="15"/>
                  </a:cubicBezTo>
                  <a:cubicBezTo>
                    <a:pt x="2" y="15"/>
                    <a:pt x="2" y="15"/>
                    <a:pt x="2" y="1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50">
              <a:extLst>
                <a:ext uri="{FF2B5EF4-FFF2-40B4-BE49-F238E27FC236}">
                  <a16:creationId xmlns:a16="http://schemas.microsoft.com/office/drawing/2014/main" id="{7B8FBAE6-DC19-4E1A-B263-F907E93D8C6C}"/>
                </a:ext>
              </a:extLst>
            </p:cNvPr>
            <p:cNvSpPr>
              <a:spLocks/>
            </p:cNvSpPr>
            <p:nvPr/>
          </p:nvSpPr>
          <p:spPr bwMode="auto">
            <a:xfrm>
              <a:off x="5918" y="739"/>
              <a:ext cx="39" cy="27"/>
            </a:xfrm>
            <a:custGeom>
              <a:avLst/>
              <a:gdLst>
                <a:gd name="T0" fmla="*/ 2 w 16"/>
                <a:gd name="T1" fmla="*/ 11 h 11"/>
                <a:gd name="T2" fmla="*/ 1 w 16"/>
                <a:gd name="T3" fmla="*/ 10 h 11"/>
                <a:gd name="T4" fmla="*/ 1 w 16"/>
                <a:gd name="T5" fmla="*/ 8 h 11"/>
                <a:gd name="T6" fmla="*/ 13 w 16"/>
                <a:gd name="T7" fmla="*/ 1 h 11"/>
                <a:gd name="T8" fmla="*/ 16 w 16"/>
                <a:gd name="T9" fmla="*/ 1 h 11"/>
                <a:gd name="T10" fmla="*/ 15 w 16"/>
                <a:gd name="T11" fmla="*/ 4 h 11"/>
                <a:gd name="T12" fmla="*/ 3 w 16"/>
                <a:gd name="T13" fmla="*/ 11 h 11"/>
                <a:gd name="T14" fmla="*/ 2 w 16"/>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1">
                  <a:moveTo>
                    <a:pt x="2" y="11"/>
                  </a:moveTo>
                  <a:cubicBezTo>
                    <a:pt x="2" y="11"/>
                    <a:pt x="1" y="11"/>
                    <a:pt x="1" y="10"/>
                  </a:cubicBezTo>
                  <a:cubicBezTo>
                    <a:pt x="0" y="9"/>
                    <a:pt x="1" y="8"/>
                    <a:pt x="1" y="8"/>
                  </a:cubicBezTo>
                  <a:cubicBezTo>
                    <a:pt x="13" y="1"/>
                    <a:pt x="13" y="1"/>
                    <a:pt x="13" y="1"/>
                  </a:cubicBezTo>
                  <a:cubicBezTo>
                    <a:pt x="14" y="0"/>
                    <a:pt x="15" y="1"/>
                    <a:pt x="16" y="1"/>
                  </a:cubicBezTo>
                  <a:cubicBezTo>
                    <a:pt x="16" y="2"/>
                    <a:pt x="16" y="3"/>
                    <a:pt x="15" y="4"/>
                  </a:cubicBezTo>
                  <a:cubicBezTo>
                    <a:pt x="3" y="11"/>
                    <a:pt x="3" y="11"/>
                    <a:pt x="3" y="11"/>
                  </a:cubicBezTo>
                  <a:cubicBezTo>
                    <a:pt x="3" y="11"/>
                    <a:pt x="2" y="11"/>
                    <a:pt x="2"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51">
              <a:extLst>
                <a:ext uri="{FF2B5EF4-FFF2-40B4-BE49-F238E27FC236}">
                  <a16:creationId xmlns:a16="http://schemas.microsoft.com/office/drawing/2014/main" id="{09C22A83-3C3F-4CD4-9C99-BB51A4A0FD11}"/>
                </a:ext>
              </a:extLst>
            </p:cNvPr>
            <p:cNvSpPr>
              <a:spLocks/>
            </p:cNvSpPr>
            <p:nvPr/>
          </p:nvSpPr>
          <p:spPr bwMode="auto">
            <a:xfrm>
              <a:off x="5914" y="561"/>
              <a:ext cx="57" cy="22"/>
            </a:xfrm>
            <a:custGeom>
              <a:avLst/>
              <a:gdLst>
                <a:gd name="T0" fmla="*/ 22 w 24"/>
                <a:gd name="T1" fmla="*/ 9 h 9"/>
                <a:gd name="T2" fmla="*/ 22 w 24"/>
                <a:gd name="T3" fmla="*/ 9 h 9"/>
                <a:gd name="T4" fmla="*/ 1 w 24"/>
                <a:gd name="T5" fmla="*/ 4 h 9"/>
                <a:gd name="T6" fmla="*/ 0 w 24"/>
                <a:gd name="T7" fmla="*/ 2 h 9"/>
                <a:gd name="T8" fmla="*/ 2 w 24"/>
                <a:gd name="T9" fmla="*/ 1 h 9"/>
                <a:gd name="T10" fmla="*/ 23 w 24"/>
                <a:gd name="T11" fmla="*/ 6 h 9"/>
                <a:gd name="T12" fmla="*/ 24 w 24"/>
                <a:gd name="T13" fmla="*/ 8 h 9"/>
                <a:gd name="T14" fmla="*/ 22 w 24"/>
                <a:gd name="T15" fmla="*/ 9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9">
                  <a:moveTo>
                    <a:pt x="22" y="9"/>
                  </a:moveTo>
                  <a:cubicBezTo>
                    <a:pt x="22" y="9"/>
                    <a:pt x="22" y="9"/>
                    <a:pt x="22" y="9"/>
                  </a:cubicBezTo>
                  <a:cubicBezTo>
                    <a:pt x="1" y="4"/>
                    <a:pt x="1" y="4"/>
                    <a:pt x="1" y="4"/>
                  </a:cubicBezTo>
                  <a:cubicBezTo>
                    <a:pt x="1" y="4"/>
                    <a:pt x="0" y="3"/>
                    <a:pt x="0" y="2"/>
                  </a:cubicBezTo>
                  <a:cubicBezTo>
                    <a:pt x="1" y="1"/>
                    <a:pt x="1" y="0"/>
                    <a:pt x="2" y="1"/>
                  </a:cubicBezTo>
                  <a:cubicBezTo>
                    <a:pt x="23" y="6"/>
                    <a:pt x="23" y="6"/>
                    <a:pt x="23" y="6"/>
                  </a:cubicBezTo>
                  <a:cubicBezTo>
                    <a:pt x="24" y="6"/>
                    <a:pt x="24" y="7"/>
                    <a:pt x="24" y="8"/>
                  </a:cubicBezTo>
                  <a:cubicBezTo>
                    <a:pt x="24" y="9"/>
                    <a:pt x="23" y="9"/>
                    <a:pt x="22"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2">
              <a:extLst>
                <a:ext uri="{FF2B5EF4-FFF2-40B4-BE49-F238E27FC236}">
                  <a16:creationId xmlns:a16="http://schemas.microsoft.com/office/drawing/2014/main" id="{E23693E1-AC6A-422D-94C8-18B1C87DB2C8}"/>
                </a:ext>
              </a:extLst>
            </p:cNvPr>
            <p:cNvSpPr>
              <a:spLocks/>
            </p:cNvSpPr>
            <p:nvPr/>
          </p:nvSpPr>
          <p:spPr bwMode="auto">
            <a:xfrm>
              <a:off x="6080" y="807"/>
              <a:ext cx="28" cy="82"/>
            </a:xfrm>
            <a:custGeom>
              <a:avLst/>
              <a:gdLst>
                <a:gd name="T0" fmla="*/ 2 w 12"/>
                <a:gd name="T1" fmla="*/ 34 h 34"/>
                <a:gd name="T2" fmla="*/ 1 w 12"/>
                <a:gd name="T3" fmla="*/ 34 h 34"/>
                <a:gd name="T4" fmla="*/ 0 w 12"/>
                <a:gd name="T5" fmla="*/ 32 h 34"/>
                <a:gd name="T6" fmla="*/ 8 w 12"/>
                <a:gd name="T7" fmla="*/ 1 h 34"/>
                <a:gd name="T8" fmla="*/ 10 w 12"/>
                <a:gd name="T9" fmla="*/ 0 h 34"/>
                <a:gd name="T10" fmla="*/ 12 w 12"/>
                <a:gd name="T11" fmla="*/ 2 h 34"/>
                <a:gd name="T12" fmla="*/ 3 w 12"/>
                <a:gd name="T13" fmla="*/ 33 h 34"/>
                <a:gd name="T14" fmla="*/ 2 w 12"/>
                <a:gd name="T15" fmla="*/ 34 h 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34">
                  <a:moveTo>
                    <a:pt x="2" y="34"/>
                  </a:moveTo>
                  <a:cubicBezTo>
                    <a:pt x="2" y="34"/>
                    <a:pt x="2" y="34"/>
                    <a:pt x="1" y="34"/>
                  </a:cubicBezTo>
                  <a:cubicBezTo>
                    <a:pt x="1" y="34"/>
                    <a:pt x="0" y="33"/>
                    <a:pt x="0" y="32"/>
                  </a:cubicBezTo>
                  <a:cubicBezTo>
                    <a:pt x="8" y="1"/>
                    <a:pt x="8" y="1"/>
                    <a:pt x="8" y="1"/>
                  </a:cubicBezTo>
                  <a:cubicBezTo>
                    <a:pt x="9" y="1"/>
                    <a:pt x="10" y="0"/>
                    <a:pt x="10" y="0"/>
                  </a:cubicBezTo>
                  <a:cubicBezTo>
                    <a:pt x="11" y="0"/>
                    <a:pt x="12" y="1"/>
                    <a:pt x="12" y="2"/>
                  </a:cubicBezTo>
                  <a:cubicBezTo>
                    <a:pt x="3" y="33"/>
                    <a:pt x="3" y="33"/>
                    <a:pt x="3" y="33"/>
                  </a:cubicBezTo>
                  <a:cubicBezTo>
                    <a:pt x="3" y="33"/>
                    <a:pt x="3" y="34"/>
                    <a:pt x="2" y="3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68" name="Freeform 53">
              <a:extLst>
                <a:ext uri="{FF2B5EF4-FFF2-40B4-BE49-F238E27FC236}">
                  <a16:creationId xmlns:a16="http://schemas.microsoft.com/office/drawing/2014/main" id="{226AB5C1-C83A-448C-BA99-D8446E0F1A0E}"/>
                </a:ext>
              </a:extLst>
            </p:cNvPr>
            <p:cNvSpPr>
              <a:spLocks/>
            </p:cNvSpPr>
            <p:nvPr/>
          </p:nvSpPr>
          <p:spPr bwMode="auto">
            <a:xfrm>
              <a:off x="6233" y="773"/>
              <a:ext cx="32" cy="48"/>
            </a:xfrm>
            <a:custGeom>
              <a:avLst/>
              <a:gdLst>
                <a:gd name="T0" fmla="*/ 11 w 13"/>
                <a:gd name="T1" fmla="*/ 20 h 20"/>
                <a:gd name="T2" fmla="*/ 10 w 13"/>
                <a:gd name="T3" fmla="*/ 19 h 20"/>
                <a:gd name="T4" fmla="*/ 0 w 13"/>
                <a:gd name="T5" fmla="*/ 3 h 20"/>
                <a:gd name="T6" fmla="*/ 1 w 13"/>
                <a:gd name="T7" fmla="*/ 0 h 20"/>
                <a:gd name="T8" fmla="*/ 3 w 13"/>
                <a:gd name="T9" fmla="*/ 1 h 20"/>
                <a:gd name="T10" fmla="*/ 13 w 13"/>
                <a:gd name="T11" fmla="*/ 18 h 20"/>
                <a:gd name="T12" fmla="*/ 12 w 13"/>
                <a:gd name="T13" fmla="*/ 20 h 20"/>
                <a:gd name="T14" fmla="*/ 11 w 13"/>
                <a:gd name="T15" fmla="*/ 20 h 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20">
                  <a:moveTo>
                    <a:pt x="11" y="20"/>
                  </a:moveTo>
                  <a:cubicBezTo>
                    <a:pt x="11" y="20"/>
                    <a:pt x="10" y="20"/>
                    <a:pt x="10" y="19"/>
                  </a:cubicBezTo>
                  <a:cubicBezTo>
                    <a:pt x="0" y="3"/>
                    <a:pt x="0" y="3"/>
                    <a:pt x="0" y="3"/>
                  </a:cubicBezTo>
                  <a:cubicBezTo>
                    <a:pt x="0" y="2"/>
                    <a:pt x="0" y="1"/>
                    <a:pt x="1" y="0"/>
                  </a:cubicBezTo>
                  <a:cubicBezTo>
                    <a:pt x="2" y="0"/>
                    <a:pt x="3" y="0"/>
                    <a:pt x="3" y="1"/>
                  </a:cubicBezTo>
                  <a:cubicBezTo>
                    <a:pt x="13" y="18"/>
                    <a:pt x="13" y="18"/>
                    <a:pt x="13" y="18"/>
                  </a:cubicBezTo>
                  <a:cubicBezTo>
                    <a:pt x="13" y="18"/>
                    <a:pt x="13" y="19"/>
                    <a:pt x="12" y="20"/>
                  </a:cubicBezTo>
                  <a:cubicBezTo>
                    <a:pt x="12" y="20"/>
                    <a:pt x="12" y="20"/>
                    <a:pt x="11" y="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1" name="Freeform 54">
              <a:extLst>
                <a:ext uri="{FF2B5EF4-FFF2-40B4-BE49-F238E27FC236}">
                  <a16:creationId xmlns:a16="http://schemas.microsoft.com/office/drawing/2014/main" id="{786692E5-8EC9-4706-8BA7-A864AD461195}"/>
                </a:ext>
              </a:extLst>
            </p:cNvPr>
            <p:cNvSpPr>
              <a:spLocks/>
            </p:cNvSpPr>
            <p:nvPr/>
          </p:nvSpPr>
          <p:spPr bwMode="auto">
            <a:xfrm>
              <a:off x="6272" y="841"/>
              <a:ext cx="14" cy="14"/>
            </a:xfrm>
            <a:custGeom>
              <a:avLst/>
              <a:gdLst>
                <a:gd name="T0" fmla="*/ 4 w 6"/>
                <a:gd name="T1" fmla="*/ 6 h 6"/>
                <a:gd name="T2" fmla="*/ 2 w 6"/>
                <a:gd name="T3" fmla="*/ 6 h 6"/>
                <a:gd name="T4" fmla="*/ 0 w 6"/>
                <a:gd name="T5" fmla="*/ 2 h 6"/>
                <a:gd name="T6" fmla="*/ 1 w 6"/>
                <a:gd name="T7" fmla="*/ 0 h 6"/>
                <a:gd name="T8" fmla="*/ 3 w 6"/>
                <a:gd name="T9" fmla="*/ 1 h 6"/>
                <a:gd name="T10" fmla="*/ 5 w 6"/>
                <a:gd name="T11" fmla="*/ 4 h 6"/>
                <a:gd name="T12" fmla="*/ 5 w 6"/>
                <a:gd name="T13" fmla="*/ 6 h 6"/>
                <a:gd name="T14" fmla="*/ 4 w 6"/>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6">
                  <a:moveTo>
                    <a:pt x="4" y="6"/>
                  </a:moveTo>
                  <a:cubicBezTo>
                    <a:pt x="3" y="6"/>
                    <a:pt x="3" y="6"/>
                    <a:pt x="2" y="6"/>
                  </a:cubicBezTo>
                  <a:cubicBezTo>
                    <a:pt x="0" y="2"/>
                    <a:pt x="0" y="2"/>
                    <a:pt x="0" y="2"/>
                  </a:cubicBezTo>
                  <a:cubicBezTo>
                    <a:pt x="0" y="1"/>
                    <a:pt x="0" y="0"/>
                    <a:pt x="1" y="0"/>
                  </a:cubicBezTo>
                  <a:cubicBezTo>
                    <a:pt x="2" y="0"/>
                    <a:pt x="3" y="0"/>
                    <a:pt x="3" y="1"/>
                  </a:cubicBezTo>
                  <a:cubicBezTo>
                    <a:pt x="5" y="4"/>
                    <a:pt x="5" y="4"/>
                    <a:pt x="5" y="4"/>
                  </a:cubicBezTo>
                  <a:cubicBezTo>
                    <a:pt x="6" y="5"/>
                    <a:pt x="5" y="6"/>
                    <a:pt x="5" y="6"/>
                  </a:cubicBezTo>
                  <a:cubicBezTo>
                    <a:pt x="4" y="6"/>
                    <a:pt x="4" y="6"/>
                    <a:pt x="4"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2" name="Freeform 55">
              <a:extLst>
                <a:ext uri="{FF2B5EF4-FFF2-40B4-BE49-F238E27FC236}">
                  <a16:creationId xmlns:a16="http://schemas.microsoft.com/office/drawing/2014/main" id="{C93F7162-9B90-4B9F-B7DB-F68DE5FBEFBA}"/>
                </a:ext>
              </a:extLst>
            </p:cNvPr>
            <p:cNvSpPr>
              <a:spLocks/>
            </p:cNvSpPr>
            <p:nvPr/>
          </p:nvSpPr>
          <p:spPr bwMode="auto">
            <a:xfrm>
              <a:off x="6065" y="482"/>
              <a:ext cx="15" cy="19"/>
            </a:xfrm>
            <a:custGeom>
              <a:avLst/>
              <a:gdLst>
                <a:gd name="T0" fmla="*/ 4 w 6"/>
                <a:gd name="T1" fmla="*/ 8 h 8"/>
                <a:gd name="T2" fmla="*/ 3 w 6"/>
                <a:gd name="T3" fmla="*/ 7 h 8"/>
                <a:gd name="T4" fmla="*/ 0 w 6"/>
                <a:gd name="T5" fmla="*/ 3 h 8"/>
                <a:gd name="T6" fmla="*/ 1 w 6"/>
                <a:gd name="T7" fmla="*/ 1 h 8"/>
                <a:gd name="T8" fmla="*/ 3 w 6"/>
                <a:gd name="T9" fmla="*/ 1 h 8"/>
                <a:gd name="T10" fmla="*/ 6 w 6"/>
                <a:gd name="T11" fmla="*/ 5 h 8"/>
                <a:gd name="T12" fmla="*/ 5 w 6"/>
                <a:gd name="T13" fmla="*/ 8 h 8"/>
                <a:gd name="T14" fmla="*/ 4 w 6"/>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8">
                  <a:moveTo>
                    <a:pt x="4" y="8"/>
                  </a:moveTo>
                  <a:cubicBezTo>
                    <a:pt x="4" y="8"/>
                    <a:pt x="3" y="7"/>
                    <a:pt x="3" y="7"/>
                  </a:cubicBezTo>
                  <a:cubicBezTo>
                    <a:pt x="0" y="3"/>
                    <a:pt x="0" y="3"/>
                    <a:pt x="0" y="3"/>
                  </a:cubicBezTo>
                  <a:cubicBezTo>
                    <a:pt x="0" y="2"/>
                    <a:pt x="0" y="1"/>
                    <a:pt x="1" y="1"/>
                  </a:cubicBezTo>
                  <a:cubicBezTo>
                    <a:pt x="2" y="0"/>
                    <a:pt x="3" y="0"/>
                    <a:pt x="3" y="1"/>
                  </a:cubicBezTo>
                  <a:cubicBezTo>
                    <a:pt x="6" y="5"/>
                    <a:pt x="6" y="5"/>
                    <a:pt x="6" y="5"/>
                  </a:cubicBezTo>
                  <a:cubicBezTo>
                    <a:pt x="6" y="6"/>
                    <a:pt x="6" y="7"/>
                    <a:pt x="5" y="8"/>
                  </a:cubicBezTo>
                  <a:cubicBezTo>
                    <a:pt x="5" y="8"/>
                    <a:pt x="5" y="8"/>
                    <a:pt x="4"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3" name="Freeform 56">
              <a:extLst>
                <a:ext uri="{FF2B5EF4-FFF2-40B4-BE49-F238E27FC236}">
                  <a16:creationId xmlns:a16="http://schemas.microsoft.com/office/drawing/2014/main" id="{88542B05-D574-49B2-96F0-95BB3C5AD77E}"/>
                </a:ext>
              </a:extLst>
            </p:cNvPr>
            <p:cNvSpPr>
              <a:spLocks/>
            </p:cNvSpPr>
            <p:nvPr/>
          </p:nvSpPr>
          <p:spPr bwMode="auto">
            <a:xfrm>
              <a:off x="6027" y="417"/>
              <a:ext cx="28" cy="41"/>
            </a:xfrm>
            <a:custGeom>
              <a:avLst/>
              <a:gdLst>
                <a:gd name="T0" fmla="*/ 10 w 12"/>
                <a:gd name="T1" fmla="*/ 17 h 17"/>
                <a:gd name="T2" fmla="*/ 9 w 12"/>
                <a:gd name="T3" fmla="*/ 16 h 17"/>
                <a:gd name="T4" fmla="*/ 1 w 12"/>
                <a:gd name="T5" fmla="*/ 2 h 17"/>
                <a:gd name="T6" fmla="*/ 1 w 12"/>
                <a:gd name="T7" fmla="*/ 0 h 17"/>
                <a:gd name="T8" fmla="*/ 3 w 12"/>
                <a:gd name="T9" fmla="*/ 1 h 17"/>
                <a:gd name="T10" fmla="*/ 11 w 12"/>
                <a:gd name="T11" fmla="*/ 15 h 17"/>
                <a:gd name="T12" fmla="*/ 11 w 12"/>
                <a:gd name="T13" fmla="*/ 17 h 17"/>
                <a:gd name="T14" fmla="*/ 10 w 12"/>
                <a:gd name="T15" fmla="*/ 17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7">
                  <a:moveTo>
                    <a:pt x="10" y="17"/>
                  </a:moveTo>
                  <a:cubicBezTo>
                    <a:pt x="9" y="17"/>
                    <a:pt x="9" y="17"/>
                    <a:pt x="9" y="16"/>
                  </a:cubicBezTo>
                  <a:cubicBezTo>
                    <a:pt x="1" y="2"/>
                    <a:pt x="1" y="2"/>
                    <a:pt x="1" y="2"/>
                  </a:cubicBezTo>
                  <a:cubicBezTo>
                    <a:pt x="0" y="1"/>
                    <a:pt x="0" y="0"/>
                    <a:pt x="1" y="0"/>
                  </a:cubicBezTo>
                  <a:cubicBezTo>
                    <a:pt x="2" y="0"/>
                    <a:pt x="3" y="0"/>
                    <a:pt x="3" y="1"/>
                  </a:cubicBezTo>
                  <a:cubicBezTo>
                    <a:pt x="11" y="15"/>
                    <a:pt x="11" y="15"/>
                    <a:pt x="11" y="15"/>
                  </a:cubicBezTo>
                  <a:cubicBezTo>
                    <a:pt x="12" y="15"/>
                    <a:pt x="12" y="16"/>
                    <a:pt x="11" y="17"/>
                  </a:cubicBezTo>
                  <a:cubicBezTo>
                    <a:pt x="11" y="17"/>
                    <a:pt x="10" y="17"/>
                    <a:pt x="10"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4" name="Freeform 57">
              <a:extLst>
                <a:ext uri="{FF2B5EF4-FFF2-40B4-BE49-F238E27FC236}">
                  <a16:creationId xmlns:a16="http://schemas.microsoft.com/office/drawing/2014/main" id="{105E89F7-7B55-4E94-9CD3-18A642DD56F1}"/>
                </a:ext>
              </a:extLst>
            </p:cNvPr>
            <p:cNvSpPr>
              <a:spLocks/>
            </p:cNvSpPr>
            <p:nvPr/>
          </p:nvSpPr>
          <p:spPr bwMode="auto">
            <a:xfrm>
              <a:off x="6185" y="415"/>
              <a:ext cx="27" cy="74"/>
            </a:xfrm>
            <a:custGeom>
              <a:avLst/>
              <a:gdLst>
                <a:gd name="T0" fmla="*/ 2 w 11"/>
                <a:gd name="T1" fmla="*/ 31 h 31"/>
                <a:gd name="T2" fmla="*/ 2 w 11"/>
                <a:gd name="T3" fmla="*/ 31 h 31"/>
                <a:gd name="T4" fmla="*/ 1 w 11"/>
                <a:gd name="T5" fmla="*/ 29 h 31"/>
                <a:gd name="T6" fmla="*/ 8 w 11"/>
                <a:gd name="T7" fmla="*/ 2 h 31"/>
                <a:gd name="T8" fmla="*/ 10 w 11"/>
                <a:gd name="T9" fmla="*/ 1 h 31"/>
                <a:gd name="T10" fmla="*/ 11 w 11"/>
                <a:gd name="T11" fmla="*/ 3 h 31"/>
                <a:gd name="T12" fmla="*/ 4 w 11"/>
                <a:gd name="T13" fmla="*/ 29 h 31"/>
                <a:gd name="T14" fmla="*/ 2 w 11"/>
                <a:gd name="T15" fmla="*/ 3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31">
                  <a:moveTo>
                    <a:pt x="2" y="31"/>
                  </a:moveTo>
                  <a:cubicBezTo>
                    <a:pt x="2" y="31"/>
                    <a:pt x="2" y="31"/>
                    <a:pt x="2" y="31"/>
                  </a:cubicBezTo>
                  <a:cubicBezTo>
                    <a:pt x="1" y="30"/>
                    <a:pt x="0" y="29"/>
                    <a:pt x="1" y="29"/>
                  </a:cubicBezTo>
                  <a:cubicBezTo>
                    <a:pt x="8" y="2"/>
                    <a:pt x="8" y="2"/>
                    <a:pt x="8" y="2"/>
                  </a:cubicBezTo>
                  <a:cubicBezTo>
                    <a:pt x="8" y="1"/>
                    <a:pt x="9" y="0"/>
                    <a:pt x="10" y="1"/>
                  </a:cubicBezTo>
                  <a:cubicBezTo>
                    <a:pt x="11" y="1"/>
                    <a:pt x="11" y="2"/>
                    <a:pt x="11" y="3"/>
                  </a:cubicBezTo>
                  <a:cubicBezTo>
                    <a:pt x="4" y="29"/>
                    <a:pt x="4" y="29"/>
                    <a:pt x="4" y="29"/>
                  </a:cubicBezTo>
                  <a:cubicBezTo>
                    <a:pt x="4" y="30"/>
                    <a:pt x="3" y="31"/>
                    <a:pt x="2" y="3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5" name="Freeform 58">
              <a:extLst>
                <a:ext uri="{FF2B5EF4-FFF2-40B4-BE49-F238E27FC236}">
                  <a16:creationId xmlns:a16="http://schemas.microsoft.com/office/drawing/2014/main" id="{1F31828B-298D-485F-A2B5-E4F4272F2B13}"/>
                </a:ext>
              </a:extLst>
            </p:cNvPr>
            <p:cNvSpPr>
              <a:spLocks/>
            </p:cNvSpPr>
            <p:nvPr/>
          </p:nvSpPr>
          <p:spPr bwMode="auto">
            <a:xfrm>
              <a:off x="6308" y="667"/>
              <a:ext cx="67" cy="24"/>
            </a:xfrm>
            <a:custGeom>
              <a:avLst/>
              <a:gdLst>
                <a:gd name="T0" fmla="*/ 26 w 28"/>
                <a:gd name="T1" fmla="*/ 10 h 10"/>
                <a:gd name="T2" fmla="*/ 26 w 28"/>
                <a:gd name="T3" fmla="*/ 10 h 10"/>
                <a:gd name="T4" fmla="*/ 1 w 28"/>
                <a:gd name="T5" fmla="*/ 4 h 10"/>
                <a:gd name="T6" fmla="*/ 0 w 28"/>
                <a:gd name="T7" fmla="*/ 2 h 10"/>
                <a:gd name="T8" fmla="*/ 2 w 28"/>
                <a:gd name="T9" fmla="*/ 0 h 10"/>
                <a:gd name="T10" fmla="*/ 27 w 28"/>
                <a:gd name="T11" fmla="*/ 7 h 10"/>
                <a:gd name="T12" fmla="*/ 28 w 28"/>
                <a:gd name="T13" fmla="*/ 9 h 10"/>
                <a:gd name="T14" fmla="*/ 26 w 28"/>
                <a:gd name="T15" fmla="*/ 1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10">
                  <a:moveTo>
                    <a:pt x="26" y="10"/>
                  </a:moveTo>
                  <a:cubicBezTo>
                    <a:pt x="26" y="10"/>
                    <a:pt x="26" y="10"/>
                    <a:pt x="26" y="10"/>
                  </a:cubicBezTo>
                  <a:cubicBezTo>
                    <a:pt x="1" y="4"/>
                    <a:pt x="1" y="4"/>
                    <a:pt x="1" y="4"/>
                  </a:cubicBezTo>
                  <a:cubicBezTo>
                    <a:pt x="0" y="3"/>
                    <a:pt x="0" y="2"/>
                    <a:pt x="0" y="2"/>
                  </a:cubicBezTo>
                  <a:cubicBezTo>
                    <a:pt x="0" y="1"/>
                    <a:pt x="1" y="0"/>
                    <a:pt x="2" y="0"/>
                  </a:cubicBezTo>
                  <a:cubicBezTo>
                    <a:pt x="27" y="7"/>
                    <a:pt x="27" y="7"/>
                    <a:pt x="27" y="7"/>
                  </a:cubicBezTo>
                  <a:cubicBezTo>
                    <a:pt x="28" y="7"/>
                    <a:pt x="28" y="8"/>
                    <a:pt x="28" y="9"/>
                  </a:cubicBezTo>
                  <a:cubicBezTo>
                    <a:pt x="28" y="10"/>
                    <a:pt x="27" y="10"/>
                    <a:pt x="26"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6" name="Freeform 59">
              <a:extLst>
                <a:ext uri="{FF2B5EF4-FFF2-40B4-BE49-F238E27FC236}">
                  <a16:creationId xmlns:a16="http://schemas.microsoft.com/office/drawing/2014/main" id="{8C1A28E6-4D51-4B9A-B2A1-F5EA6FA2A930}"/>
                </a:ext>
              </a:extLst>
            </p:cNvPr>
            <p:cNvSpPr>
              <a:spLocks/>
            </p:cNvSpPr>
            <p:nvPr/>
          </p:nvSpPr>
          <p:spPr bwMode="auto">
            <a:xfrm>
              <a:off x="6315" y="511"/>
              <a:ext cx="39" cy="26"/>
            </a:xfrm>
            <a:custGeom>
              <a:avLst/>
              <a:gdLst>
                <a:gd name="T0" fmla="*/ 1 w 16"/>
                <a:gd name="T1" fmla="*/ 11 h 11"/>
                <a:gd name="T2" fmla="*/ 0 w 16"/>
                <a:gd name="T3" fmla="*/ 10 h 11"/>
                <a:gd name="T4" fmla="*/ 1 w 16"/>
                <a:gd name="T5" fmla="*/ 8 h 11"/>
                <a:gd name="T6" fmla="*/ 14 w 16"/>
                <a:gd name="T7" fmla="*/ 0 h 11"/>
                <a:gd name="T8" fmla="*/ 16 w 16"/>
                <a:gd name="T9" fmla="*/ 1 h 11"/>
                <a:gd name="T10" fmla="*/ 15 w 16"/>
                <a:gd name="T11" fmla="*/ 3 h 11"/>
                <a:gd name="T12" fmla="*/ 2 w 16"/>
                <a:gd name="T13" fmla="*/ 11 h 11"/>
                <a:gd name="T14" fmla="*/ 1 w 16"/>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1">
                  <a:moveTo>
                    <a:pt x="1" y="11"/>
                  </a:moveTo>
                  <a:cubicBezTo>
                    <a:pt x="1" y="11"/>
                    <a:pt x="0" y="11"/>
                    <a:pt x="0" y="10"/>
                  </a:cubicBezTo>
                  <a:cubicBezTo>
                    <a:pt x="0" y="9"/>
                    <a:pt x="0" y="8"/>
                    <a:pt x="1" y="8"/>
                  </a:cubicBezTo>
                  <a:cubicBezTo>
                    <a:pt x="14" y="0"/>
                    <a:pt x="14" y="0"/>
                    <a:pt x="14" y="0"/>
                  </a:cubicBezTo>
                  <a:cubicBezTo>
                    <a:pt x="14" y="0"/>
                    <a:pt x="15" y="0"/>
                    <a:pt x="16" y="1"/>
                  </a:cubicBezTo>
                  <a:cubicBezTo>
                    <a:pt x="16" y="2"/>
                    <a:pt x="16" y="3"/>
                    <a:pt x="15" y="3"/>
                  </a:cubicBezTo>
                  <a:cubicBezTo>
                    <a:pt x="2" y="11"/>
                    <a:pt x="2" y="11"/>
                    <a:pt x="2" y="11"/>
                  </a:cubicBezTo>
                  <a:cubicBezTo>
                    <a:pt x="2" y="11"/>
                    <a:pt x="2" y="11"/>
                    <a:pt x="1"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178" name="Group 62">
            <a:extLst>
              <a:ext uri="{FF2B5EF4-FFF2-40B4-BE49-F238E27FC236}">
                <a16:creationId xmlns:a16="http://schemas.microsoft.com/office/drawing/2014/main" id="{EE8010D1-323E-41C7-95D1-BD7E1B16AEFD}"/>
              </a:ext>
            </a:extLst>
          </p:cNvPr>
          <p:cNvGrpSpPr>
            <a:grpSpLocks noChangeAspect="1"/>
          </p:cNvGrpSpPr>
          <p:nvPr/>
        </p:nvGrpSpPr>
        <p:grpSpPr bwMode="auto">
          <a:xfrm>
            <a:off x="3126930" y="2202019"/>
            <a:ext cx="2154500" cy="2072811"/>
            <a:chOff x="2" y="-1"/>
            <a:chExt cx="633" cy="609"/>
          </a:xfrm>
        </p:grpSpPr>
        <p:sp>
          <p:nvSpPr>
            <p:cNvPr id="7180" name="Freeform 63">
              <a:extLst>
                <a:ext uri="{FF2B5EF4-FFF2-40B4-BE49-F238E27FC236}">
                  <a16:creationId xmlns:a16="http://schemas.microsoft.com/office/drawing/2014/main" id="{E7C484D3-529B-4846-9760-3CAC778D42F0}"/>
                </a:ext>
              </a:extLst>
            </p:cNvPr>
            <p:cNvSpPr>
              <a:spLocks/>
            </p:cNvSpPr>
            <p:nvPr/>
          </p:nvSpPr>
          <p:spPr bwMode="auto">
            <a:xfrm>
              <a:off x="213" y="193"/>
              <a:ext cx="211" cy="214"/>
            </a:xfrm>
            <a:custGeom>
              <a:avLst/>
              <a:gdLst>
                <a:gd name="T0" fmla="*/ 88 w 88"/>
                <a:gd name="T1" fmla="*/ 2 h 89"/>
                <a:gd name="T2" fmla="*/ 88 w 88"/>
                <a:gd name="T3" fmla="*/ 4 h 89"/>
                <a:gd name="T4" fmla="*/ 3 w 88"/>
                <a:gd name="T5" fmla="*/ 88 h 89"/>
                <a:gd name="T6" fmla="*/ 1 w 88"/>
                <a:gd name="T7" fmla="*/ 88 h 89"/>
                <a:gd name="T8" fmla="*/ 1 w 88"/>
                <a:gd name="T9" fmla="*/ 85 h 89"/>
                <a:gd name="T10" fmla="*/ 85 w 88"/>
                <a:gd name="T11" fmla="*/ 1 h 89"/>
                <a:gd name="T12" fmla="*/ 88 w 88"/>
                <a:gd name="T13" fmla="*/ 1 h 89"/>
                <a:gd name="T14" fmla="*/ 88 w 88"/>
                <a:gd name="T15" fmla="*/ 2 h 8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8" h="89">
                  <a:moveTo>
                    <a:pt x="88" y="2"/>
                  </a:moveTo>
                  <a:cubicBezTo>
                    <a:pt x="88" y="3"/>
                    <a:pt x="88" y="3"/>
                    <a:pt x="88" y="4"/>
                  </a:cubicBezTo>
                  <a:cubicBezTo>
                    <a:pt x="3" y="88"/>
                    <a:pt x="3" y="88"/>
                    <a:pt x="3" y="88"/>
                  </a:cubicBezTo>
                  <a:cubicBezTo>
                    <a:pt x="3" y="89"/>
                    <a:pt x="1" y="89"/>
                    <a:pt x="1" y="88"/>
                  </a:cubicBezTo>
                  <a:cubicBezTo>
                    <a:pt x="0" y="87"/>
                    <a:pt x="0" y="86"/>
                    <a:pt x="1" y="85"/>
                  </a:cubicBezTo>
                  <a:cubicBezTo>
                    <a:pt x="85" y="1"/>
                    <a:pt x="85" y="1"/>
                    <a:pt x="85" y="1"/>
                  </a:cubicBezTo>
                  <a:cubicBezTo>
                    <a:pt x="86" y="0"/>
                    <a:pt x="87" y="0"/>
                    <a:pt x="88" y="1"/>
                  </a:cubicBezTo>
                  <a:cubicBezTo>
                    <a:pt x="88" y="1"/>
                    <a:pt x="88" y="2"/>
                    <a:pt x="88"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1" name="Freeform 64">
              <a:extLst>
                <a:ext uri="{FF2B5EF4-FFF2-40B4-BE49-F238E27FC236}">
                  <a16:creationId xmlns:a16="http://schemas.microsoft.com/office/drawing/2014/main" id="{FB86708F-EDB3-4291-805E-B1FBAA54B168}"/>
                </a:ext>
              </a:extLst>
            </p:cNvPr>
            <p:cNvSpPr>
              <a:spLocks/>
            </p:cNvSpPr>
            <p:nvPr/>
          </p:nvSpPr>
          <p:spPr bwMode="auto">
            <a:xfrm>
              <a:off x="203" y="174"/>
              <a:ext cx="233" cy="233"/>
            </a:xfrm>
            <a:custGeom>
              <a:avLst/>
              <a:gdLst>
                <a:gd name="T0" fmla="*/ 97 w 97"/>
                <a:gd name="T1" fmla="*/ 95 h 97"/>
                <a:gd name="T2" fmla="*/ 96 w 97"/>
                <a:gd name="T3" fmla="*/ 96 h 97"/>
                <a:gd name="T4" fmla="*/ 93 w 97"/>
                <a:gd name="T5" fmla="*/ 96 h 97"/>
                <a:gd name="T6" fmla="*/ 1 w 97"/>
                <a:gd name="T7" fmla="*/ 4 h 97"/>
                <a:gd name="T8" fmla="*/ 1 w 97"/>
                <a:gd name="T9" fmla="*/ 1 h 97"/>
                <a:gd name="T10" fmla="*/ 4 w 97"/>
                <a:gd name="T11" fmla="*/ 1 h 97"/>
                <a:gd name="T12" fmla="*/ 96 w 97"/>
                <a:gd name="T13" fmla="*/ 93 h 97"/>
                <a:gd name="T14" fmla="*/ 97 w 97"/>
                <a:gd name="T15" fmla="*/ 95 h 9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7" h="97">
                  <a:moveTo>
                    <a:pt x="97" y="95"/>
                  </a:moveTo>
                  <a:cubicBezTo>
                    <a:pt x="97" y="95"/>
                    <a:pt x="97" y="96"/>
                    <a:pt x="96" y="96"/>
                  </a:cubicBezTo>
                  <a:cubicBezTo>
                    <a:pt x="95" y="97"/>
                    <a:pt x="94" y="97"/>
                    <a:pt x="93" y="96"/>
                  </a:cubicBezTo>
                  <a:cubicBezTo>
                    <a:pt x="1" y="4"/>
                    <a:pt x="1" y="4"/>
                    <a:pt x="1" y="4"/>
                  </a:cubicBezTo>
                  <a:cubicBezTo>
                    <a:pt x="0" y="3"/>
                    <a:pt x="0" y="2"/>
                    <a:pt x="1" y="1"/>
                  </a:cubicBezTo>
                  <a:cubicBezTo>
                    <a:pt x="2" y="0"/>
                    <a:pt x="3" y="0"/>
                    <a:pt x="4" y="1"/>
                  </a:cubicBezTo>
                  <a:cubicBezTo>
                    <a:pt x="96" y="93"/>
                    <a:pt x="96" y="93"/>
                    <a:pt x="96" y="93"/>
                  </a:cubicBezTo>
                  <a:cubicBezTo>
                    <a:pt x="97" y="94"/>
                    <a:pt x="97" y="94"/>
                    <a:pt x="97" y="9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2" name="Freeform 65">
              <a:extLst>
                <a:ext uri="{FF2B5EF4-FFF2-40B4-BE49-F238E27FC236}">
                  <a16:creationId xmlns:a16="http://schemas.microsoft.com/office/drawing/2014/main" id="{0025F0A3-C9CB-40D9-B7C8-F13B85F61FFA}"/>
                </a:ext>
              </a:extLst>
            </p:cNvPr>
            <p:cNvSpPr>
              <a:spLocks/>
            </p:cNvSpPr>
            <p:nvPr/>
          </p:nvSpPr>
          <p:spPr bwMode="auto">
            <a:xfrm>
              <a:off x="319" y="133"/>
              <a:ext cx="9" cy="327"/>
            </a:xfrm>
            <a:custGeom>
              <a:avLst/>
              <a:gdLst>
                <a:gd name="T0" fmla="*/ 4 w 4"/>
                <a:gd name="T1" fmla="*/ 2 h 136"/>
                <a:gd name="T2" fmla="*/ 4 w 4"/>
                <a:gd name="T3" fmla="*/ 134 h 136"/>
                <a:gd name="T4" fmla="*/ 2 w 4"/>
                <a:gd name="T5" fmla="*/ 136 h 136"/>
                <a:gd name="T6" fmla="*/ 0 w 4"/>
                <a:gd name="T7" fmla="*/ 134 h 136"/>
                <a:gd name="T8" fmla="*/ 0 w 4"/>
                <a:gd name="T9" fmla="*/ 2 h 136"/>
                <a:gd name="T10" fmla="*/ 2 w 4"/>
                <a:gd name="T11" fmla="*/ 0 h 136"/>
                <a:gd name="T12" fmla="*/ 4 w 4"/>
                <a:gd name="T13" fmla="*/ 2 h 136"/>
              </a:gdLst>
              <a:ahLst/>
              <a:cxnLst>
                <a:cxn ang="0">
                  <a:pos x="T0" y="T1"/>
                </a:cxn>
                <a:cxn ang="0">
                  <a:pos x="T2" y="T3"/>
                </a:cxn>
                <a:cxn ang="0">
                  <a:pos x="T4" y="T5"/>
                </a:cxn>
                <a:cxn ang="0">
                  <a:pos x="T6" y="T7"/>
                </a:cxn>
                <a:cxn ang="0">
                  <a:pos x="T8" y="T9"/>
                </a:cxn>
                <a:cxn ang="0">
                  <a:pos x="T10" y="T11"/>
                </a:cxn>
                <a:cxn ang="0">
                  <a:pos x="T12" y="T13"/>
                </a:cxn>
              </a:cxnLst>
              <a:rect l="0" t="0" r="r" b="b"/>
              <a:pathLst>
                <a:path w="4" h="136">
                  <a:moveTo>
                    <a:pt x="4" y="2"/>
                  </a:moveTo>
                  <a:cubicBezTo>
                    <a:pt x="4" y="134"/>
                    <a:pt x="4" y="134"/>
                    <a:pt x="4" y="134"/>
                  </a:cubicBezTo>
                  <a:cubicBezTo>
                    <a:pt x="4" y="135"/>
                    <a:pt x="3" y="136"/>
                    <a:pt x="2" y="136"/>
                  </a:cubicBezTo>
                  <a:cubicBezTo>
                    <a:pt x="1" y="136"/>
                    <a:pt x="0" y="135"/>
                    <a:pt x="0" y="134"/>
                  </a:cubicBezTo>
                  <a:cubicBezTo>
                    <a:pt x="0" y="2"/>
                    <a:pt x="0" y="2"/>
                    <a:pt x="0" y="2"/>
                  </a:cubicBezTo>
                  <a:cubicBezTo>
                    <a:pt x="0" y="1"/>
                    <a:pt x="1" y="0"/>
                    <a:pt x="2" y="0"/>
                  </a:cubicBezTo>
                  <a:cubicBezTo>
                    <a:pt x="3" y="0"/>
                    <a:pt x="4" y="1"/>
                    <a:pt x="4"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3" name="Freeform 66">
              <a:extLst>
                <a:ext uri="{FF2B5EF4-FFF2-40B4-BE49-F238E27FC236}">
                  <a16:creationId xmlns:a16="http://schemas.microsoft.com/office/drawing/2014/main" id="{E913CCBC-319D-4418-9D8E-A27EDF36D6E7}"/>
                </a:ext>
              </a:extLst>
            </p:cNvPr>
            <p:cNvSpPr>
              <a:spLocks/>
            </p:cNvSpPr>
            <p:nvPr/>
          </p:nvSpPr>
          <p:spPr bwMode="auto">
            <a:xfrm>
              <a:off x="218" y="289"/>
              <a:ext cx="295" cy="10"/>
            </a:xfrm>
            <a:custGeom>
              <a:avLst/>
              <a:gdLst>
                <a:gd name="T0" fmla="*/ 123 w 123"/>
                <a:gd name="T1" fmla="*/ 2 h 4"/>
                <a:gd name="T2" fmla="*/ 121 w 123"/>
                <a:gd name="T3" fmla="*/ 4 h 4"/>
                <a:gd name="T4" fmla="*/ 2 w 123"/>
                <a:gd name="T5" fmla="*/ 4 h 4"/>
                <a:gd name="T6" fmla="*/ 0 w 123"/>
                <a:gd name="T7" fmla="*/ 2 h 4"/>
                <a:gd name="T8" fmla="*/ 2 w 123"/>
                <a:gd name="T9" fmla="*/ 0 h 4"/>
                <a:gd name="T10" fmla="*/ 121 w 123"/>
                <a:gd name="T11" fmla="*/ 0 h 4"/>
                <a:gd name="T12" fmla="*/ 123 w 123"/>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123" h="4">
                  <a:moveTo>
                    <a:pt x="123" y="2"/>
                  </a:moveTo>
                  <a:cubicBezTo>
                    <a:pt x="123" y="3"/>
                    <a:pt x="123" y="4"/>
                    <a:pt x="121" y="4"/>
                  </a:cubicBezTo>
                  <a:cubicBezTo>
                    <a:pt x="2" y="4"/>
                    <a:pt x="2" y="4"/>
                    <a:pt x="2" y="4"/>
                  </a:cubicBezTo>
                  <a:cubicBezTo>
                    <a:pt x="0" y="4"/>
                    <a:pt x="0" y="3"/>
                    <a:pt x="0" y="2"/>
                  </a:cubicBezTo>
                  <a:cubicBezTo>
                    <a:pt x="0" y="1"/>
                    <a:pt x="0" y="0"/>
                    <a:pt x="2" y="0"/>
                  </a:cubicBezTo>
                  <a:cubicBezTo>
                    <a:pt x="121" y="0"/>
                    <a:pt x="121" y="0"/>
                    <a:pt x="121" y="0"/>
                  </a:cubicBezTo>
                  <a:cubicBezTo>
                    <a:pt x="123" y="0"/>
                    <a:pt x="123" y="1"/>
                    <a:pt x="123"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4" name="Freeform 67">
              <a:extLst>
                <a:ext uri="{FF2B5EF4-FFF2-40B4-BE49-F238E27FC236}">
                  <a16:creationId xmlns:a16="http://schemas.microsoft.com/office/drawing/2014/main" id="{86929D48-949E-40CD-8297-A804DB10D701}"/>
                </a:ext>
              </a:extLst>
            </p:cNvPr>
            <p:cNvSpPr>
              <a:spLocks/>
            </p:cNvSpPr>
            <p:nvPr/>
          </p:nvSpPr>
          <p:spPr bwMode="auto">
            <a:xfrm>
              <a:off x="112" y="289"/>
              <a:ext cx="72" cy="10"/>
            </a:xfrm>
            <a:custGeom>
              <a:avLst/>
              <a:gdLst>
                <a:gd name="T0" fmla="*/ 30 w 30"/>
                <a:gd name="T1" fmla="*/ 2 h 4"/>
                <a:gd name="T2" fmla="*/ 28 w 30"/>
                <a:gd name="T3" fmla="*/ 4 h 4"/>
                <a:gd name="T4" fmla="*/ 2 w 30"/>
                <a:gd name="T5" fmla="*/ 4 h 4"/>
                <a:gd name="T6" fmla="*/ 0 w 30"/>
                <a:gd name="T7" fmla="*/ 2 h 4"/>
                <a:gd name="T8" fmla="*/ 2 w 30"/>
                <a:gd name="T9" fmla="*/ 0 h 4"/>
                <a:gd name="T10" fmla="*/ 28 w 30"/>
                <a:gd name="T11" fmla="*/ 0 h 4"/>
                <a:gd name="T12" fmla="*/ 30 w 30"/>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30" h="4">
                  <a:moveTo>
                    <a:pt x="30" y="2"/>
                  </a:moveTo>
                  <a:cubicBezTo>
                    <a:pt x="30" y="3"/>
                    <a:pt x="30" y="4"/>
                    <a:pt x="28" y="4"/>
                  </a:cubicBezTo>
                  <a:cubicBezTo>
                    <a:pt x="2" y="4"/>
                    <a:pt x="2" y="4"/>
                    <a:pt x="2" y="4"/>
                  </a:cubicBezTo>
                  <a:cubicBezTo>
                    <a:pt x="1" y="4"/>
                    <a:pt x="0" y="3"/>
                    <a:pt x="0" y="2"/>
                  </a:cubicBezTo>
                  <a:cubicBezTo>
                    <a:pt x="0" y="1"/>
                    <a:pt x="1" y="0"/>
                    <a:pt x="2" y="0"/>
                  </a:cubicBezTo>
                  <a:cubicBezTo>
                    <a:pt x="28" y="0"/>
                    <a:pt x="28" y="0"/>
                    <a:pt x="28" y="0"/>
                  </a:cubicBezTo>
                  <a:cubicBezTo>
                    <a:pt x="30" y="0"/>
                    <a:pt x="30" y="1"/>
                    <a:pt x="30"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5" name="Freeform 68">
              <a:extLst>
                <a:ext uri="{FF2B5EF4-FFF2-40B4-BE49-F238E27FC236}">
                  <a16:creationId xmlns:a16="http://schemas.microsoft.com/office/drawing/2014/main" id="{9B200041-4644-46BB-B009-DAB70AC104DE}"/>
                </a:ext>
              </a:extLst>
            </p:cNvPr>
            <p:cNvSpPr>
              <a:spLocks/>
            </p:cNvSpPr>
            <p:nvPr/>
          </p:nvSpPr>
          <p:spPr bwMode="auto">
            <a:xfrm>
              <a:off x="2" y="289"/>
              <a:ext cx="50" cy="10"/>
            </a:xfrm>
            <a:custGeom>
              <a:avLst/>
              <a:gdLst>
                <a:gd name="T0" fmla="*/ 21 w 21"/>
                <a:gd name="T1" fmla="*/ 2 h 4"/>
                <a:gd name="T2" fmla="*/ 19 w 21"/>
                <a:gd name="T3" fmla="*/ 4 h 4"/>
                <a:gd name="T4" fmla="*/ 2 w 21"/>
                <a:gd name="T5" fmla="*/ 4 h 4"/>
                <a:gd name="T6" fmla="*/ 0 w 21"/>
                <a:gd name="T7" fmla="*/ 2 h 4"/>
                <a:gd name="T8" fmla="*/ 2 w 21"/>
                <a:gd name="T9" fmla="*/ 0 h 4"/>
                <a:gd name="T10" fmla="*/ 19 w 21"/>
                <a:gd name="T11" fmla="*/ 0 h 4"/>
                <a:gd name="T12" fmla="*/ 21 w 21"/>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21" h="4">
                  <a:moveTo>
                    <a:pt x="21" y="2"/>
                  </a:moveTo>
                  <a:cubicBezTo>
                    <a:pt x="21" y="3"/>
                    <a:pt x="20" y="4"/>
                    <a:pt x="19" y="4"/>
                  </a:cubicBezTo>
                  <a:cubicBezTo>
                    <a:pt x="2" y="4"/>
                    <a:pt x="2" y="4"/>
                    <a:pt x="2" y="4"/>
                  </a:cubicBezTo>
                  <a:cubicBezTo>
                    <a:pt x="1" y="4"/>
                    <a:pt x="0" y="3"/>
                    <a:pt x="0" y="2"/>
                  </a:cubicBezTo>
                  <a:cubicBezTo>
                    <a:pt x="0" y="1"/>
                    <a:pt x="1" y="0"/>
                    <a:pt x="2" y="0"/>
                  </a:cubicBezTo>
                  <a:cubicBezTo>
                    <a:pt x="19" y="0"/>
                    <a:pt x="19" y="0"/>
                    <a:pt x="19" y="0"/>
                  </a:cubicBezTo>
                  <a:cubicBezTo>
                    <a:pt x="20" y="0"/>
                    <a:pt x="21" y="1"/>
                    <a:pt x="21"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6" name="Freeform 69">
              <a:extLst>
                <a:ext uri="{FF2B5EF4-FFF2-40B4-BE49-F238E27FC236}">
                  <a16:creationId xmlns:a16="http://schemas.microsoft.com/office/drawing/2014/main" id="{3FA7F4D0-B963-482F-BF26-260A8664F823}"/>
                </a:ext>
              </a:extLst>
            </p:cNvPr>
            <p:cNvSpPr>
              <a:spLocks/>
            </p:cNvSpPr>
            <p:nvPr/>
          </p:nvSpPr>
          <p:spPr bwMode="auto">
            <a:xfrm>
              <a:off x="112" y="83"/>
              <a:ext cx="55" cy="55"/>
            </a:xfrm>
            <a:custGeom>
              <a:avLst/>
              <a:gdLst>
                <a:gd name="T0" fmla="*/ 23 w 23"/>
                <a:gd name="T1" fmla="*/ 21 h 23"/>
                <a:gd name="T2" fmla="*/ 22 w 23"/>
                <a:gd name="T3" fmla="*/ 22 h 23"/>
                <a:gd name="T4" fmla="*/ 19 w 23"/>
                <a:gd name="T5" fmla="*/ 22 h 23"/>
                <a:gd name="T6" fmla="*/ 1 w 23"/>
                <a:gd name="T7" fmla="*/ 4 h 23"/>
                <a:gd name="T8" fmla="*/ 1 w 23"/>
                <a:gd name="T9" fmla="*/ 1 h 23"/>
                <a:gd name="T10" fmla="*/ 4 w 23"/>
                <a:gd name="T11" fmla="*/ 1 h 23"/>
                <a:gd name="T12" fmla="*/ 22 w 23"/>
                <a:gd name="T13" fmla="*/ 19 h 23"/>
                <a:gd name="T14" fmla="*/ 23 w 23"/>
                <a:gd name="T15" fmla="*/ 21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23">
                  <a:moveTo>
                    <a:pt x="23" y="21"/>
                  </a:moveTo>
                  <a:cubicBezTo>
                    <a:pt x="23" y="21"/>
                    <a:pt x="23" y="22"/>
                    <a:pt x="22" y="22"/>
                  </a:cubicBezTo>
                  <a:cubicBezTo>
                    <a:pt x="21" y="23"/>
                    <a:pt x="20" y="23"/>
                    <a:pt x="19" y="22"/>
                  </a:cubicBezTo>
                  <a:cubicBezTo>
                    <a:pt x="1" y="4"/>
                    <a:pt x="1" y="4"/>
                    <a:pt x="1" y="4"/>
                  </a:cubicBezTo>
                  <a:cubicBezTo>
                    <a:pt x="0" y="3"/>
                    <a:pt x="0" y="2"/>
                    <a:pt x="1" y="1"/>
                  </a:cubicBezTo>
                  <a:cubicBezTo>
                    <a:pt x="2" y="0"/>
                    <a:pt x="3" y="0"/>
                    <a:pt x="4" y="1"/>
                  </a:cubicBezTo>
                  <a:cubicBezTo>
                    <a:pt x="22" y="19"/>
                    <a:pt x="22" y="19"/>
                    <a:pt x="22" y="19"/>
                  </a:cubicBezTo>
                  <a:cubicBezTo>
                    <a:pt x="23" y="20"/>
                    <a:pt x="23" y="20"/>
                    <a:pt x="23" y="21"/>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7" name="Freeform 70">
              <a:extLst>
                <a:ext uri="{FF2B5EF4-FFF2-40B4-BE49-F238E27FC236}">
                  <a16:creationId xmlns:a16="http://schemas.microsoft.com/office/drawing/2014/main" id="{26626CED-C9EF-4203-B353-AB7C0419E4E1}"/>
                </a:ext>
              </a:extLst>
            </p:cNvPr>
            <p:cNvSpPr>
              <a:spLocks/>
            </p:cNvSpPr>
            <p:nvPr/>
          </p:nvSpPr>
          <p:spPr bwMode="auto">
            <a:xfrm>
              <a:off x="96" y="450"/>
              <a:ext cx="74" cy="74"/>
            </a:xfrm>
            <a:custGeom>
              <a:avLst/>
              <a:gdLst>
                <a:gd name="T0" fmla="*/ 31 w 31"/>
                <a:gd name="T1" fmla="*/ 2 h 31"/>
                <a:gd name="T2" fmla="*/ 30 w 31"/>
                <a:gd name="T3" fmla="*/ 3 h 31"/>
                <a:gd name="T4" fmla="*/ 3 w 31"/>
                <a:gd name="T5" fmla="*/ 30 h 31"/>
                <a:gd name="T6" fmla="*/ 1 w 31"/>
                <a:gd name="T7" fmla="*/ 30 h 31"/>
                <a:gd name="T8" fmla="*/ 1 w 31"/>
                <a:gd name="T9" fmla="*/ 27 h 31"/>
                <a:gd name="T10" fmla="*/ 27 w 31"/>
                <a:gd name="T11" fmla="*/ 0 h 31"/>
                <a:gd name="T12" fmla="*/ 30 w 31"/>
                <a:gd name="T13" fmla="*/ 0 h 31"/>
                <a:gd name="T14" fmla="*/ 31 w 31"/>
                <a:gd name="T15" fmla="*/ 2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31">
                  <a:moveTo>
                    <a:pt x="31" y="2"/>
                  </a:moveTo>
                  <a:cubicBezTo>
                    <a:pt x="31" y="2"/>
                    <a:pt x="31" y="3"/>
                    <a:pt x="30" y="3"/>
                  </a:cubicBezTo>
                  <a:cubicBezTo>
                    <a:pt x="3" y="30"/>
                    <a:pt x="3" y="30"/>
                    <a:pt x="3" y="30"/>
                  </a:cubicBezTo>
                  <a:cubicBezTo>
                    <a:pt x="3" y="31"/>
                    <a:pt x="1" y="31"/>
                    <a:pt x="1" y="30"/>
                  </a:cubicBezTo>
                  <a:cubicBezTo>
                    <a:pt x="0" y="29"/>
                    <a:pt x="0" y="28"/>
                    <a:pt x="1" y="27"/>
                  </a:cubicBezTo>
                  <a:cubicBezTo>
                    <a:pt x="27" y="0"/>
                    <a:pt x="27" y="0"/>
                    <a:pt x="27" y="0"/>
                  </a:cubicBezTo>
                  <a:cubicBezTo>
                    <a:pt x="28" y="0"/>
                    <a:pt x="29" y="0"/>
                    <a:pt x="30" y="0"/>
                  </a:cubicBezTo>
                  <a:cubicBezTo>
                    <a:pt x="31" y="1"/>
                    <a:pt x="31" y="1"/>
                    <a:pt x="31"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8" name="Freeform 71">
              <a:extLst>
                <a:ext uri="{FF2B5EF4-FFF2-40B4-BE49-F238E27FC236}">
                  <a16:creationId xmlns:a16="http://schemas.microsoft.com/office/drawing/2014/main" id="{573A66EF-A59E-42C3-B326-B6B3916767EC}"/>
                </a:ext>
              </a:extLst>
            </p:cNvPr>
            <p:cNvSpPr>
              <a:spLocks/>
            </p:cNvSpPr>
            <p:nvPr/>
          </p:nvSpPr>
          <p:spPr bwMode="auto">
            <a:xfrm>
              <a:off x="319" y="496"/>
              <a:ext cx="9" cy="64"/>
            </a:xfrm>
            <a:custGeom>
              <a:avLst/>
              <a:gdLst>
                <a:gd name="T0" fmla="*/ 4 w 4"/>
                <a:gd name="T1" fmla="*/ 2 h 27"/>
                <a:gd name="T2" fmla="*/ 4 w 4"/>
                <a:gd name="T3" fmla="*/ 25 h 27"/>
                <a:gd name="T4" fmla="*/ 2 w 4"/>
                <a:gd name="T5" fmla="*/ 27 h 27"/>
                <a:gd name="T6" fmla="*/ 0 w 4"/>
                <a:gd name="T7" fmla="*/ 25 h 27"/>
                <a:gd name="T8" fmla="*/ 0 w 4"/>
                <a:gd name="T9" fmla="*/ 2 h 27"/>
                <a:gd name="T10" fmla="*/ 2 w 4"/>
                <a:gd name="T11" fmla="*/ 0 h 27"/>
                <a:gd name="T12" fmla="*/ 4 w 4"/>
                <a:gd name="T13" fmla="*/ 2 h 27"/>
              </a:gdLst>
              <a:ahLst/>
              <a:cxnLst>
                <a:cxn ang="0">
                  <a:pos x="T0" y="T1"/>
                </a:cxn>
                <a:cxn ang="0">
                  <a:pos x="T2" y="T3"/>
                </a:cxn>
                <a:cxn ang="0">
                  <a:pos x="T4" y="T5"/>
                </a:cxn>
                <a:cxn ang="0">
                  <a:pos x="T6" y="T7"/>
                </a:cxn>
                <a:cxn ang="0">
                  <a:pos x="T8" y="T9"/>
                </a:cxn>
                <a:cxn ang="0">
                  <a:pos x="T10" y="T11"/>
                </a:cxn>
                <a:cxn ang="0">
                  <a:pos x="T12" y="T13"/>
                </a:cxn>
              </a:cxnLst>
              <a:rect l="0" t="0" r="r" b="b"/>
              <a:pathLst>
                <a:path w="4" h="27">
                  <a:moveTo>
                    <a:pt x="4" y="2"/>
                  </a:moveTo>
                  <a:cubicBezTo>
                    <a:pt x="4" y="25"/>
                    <a:pt x="4" y="25"/>
                    <a:pt x="4" y="25"/>
                  </a:cubicBezTo>
                  <a:cubicBezTo>
                    <a:pt x="4" y="26"/>
                    <a:pt x="3" y="27"/>
                    <a:pt x="2" y="27"/>
                  </a:cubicBezTo>
                  <a:cubicBezTo>
                    <a:pt x="1" y="27"/>
                    <a:pt x="0" y="26"/>
                    <a:pt x="0" y="25"/>
                  </a:cubicBezTo>
                  <a:cubicBezTo>
                    <a:pt x="0" y="2"/>
                    <a:pt x="0" y="2"/>
                    <a:pt x="0" y="2"/>
                  </a:cubicBezTo>
                  <a:cubicBezTo>
                    <a:pt x="0" y="1"/>
                    <a:pt x="1" y="0"/>
                    <a:pt x="2" y="0"/>
                  </a:cubicBezTo>
                  <a:cubicBezTo>
                    <a:pt x="3" y="0"/>
                    <a:pt x="4" y="1"/>
                    <a:pt x="4"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9" name="Freeform 72">
              <a:extLst>
                <a:ext uri="{FF2B5EF4-FFF2-40B4-BE49-F238E27FC236}">
                  <a16:creationId xmlns:a16="http://schemas.microsoft.com/office/drawing/2014/main" id="{C8EE9C24-0688-49D2-AAE8-6B04A9258870}"/>
                </a:ext>
              </a:extLst>
            </p:cNvPr>
            <p:cNvSpPr>
              <a:spLocks/>
            </p:cNvSpPr>
            <p:nvPr/>
          </p:nvSpPr>
          <p:spPr bwMode="auto">
            <a:xfrm>
              <a:off x="319" y="587"/>
              <a:ext cx="9" cy="21"/>
            </a:xfrm>
            <a:custGeom>
              <a:avLst/>
              <a:gdLst>
                <a:gd name="T0" fmla="*/ 4 w 4"/>
                <a:gd name="T1" fmla="*/ 2 h 9"/>
                <a:gd name="T2" fmla="*/ 4 w 4"/>
                <a:gd name="T3" fmla="*/ 7 h 9"/>
                <a:gd name="T4" fmla="*/ 2 w 4"/>
                <a:gd name="T5" fmla="*/ 9 h 9"/>
                <a:gd name="T6" fmla="*/ 0 w 4"/>
                <a:gd name="T7" fmla="*/ 7 h 9"/>
                <a:gd name="T8" fmla="*/ 0 w 4"/>
                <a:gd name="T9" fmla="*/ 2 h 9"/>
                <a:gd name="T10" fmla="*/ 2 w 4"/>
                <a:gd name="T11" fmla="*/ 0 h 9"/>
                <a:gd name="T12" fmla="*/ 4 w 4"/>
                <a:gd name="T13" fmla="*/ 2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4" y="2"/>
                  </a:moveTo>
                  <a:cubicBezTo>
                    <a:pt x="4" y="7"/>
                    <a:pt x="4" y="7"/>
                    <a:pt x="4" y="7"/>
                  </a:cubicBezTo>
                  <a:cubicBezTo>
                    <a:pt x="4" y="8"/>
                    <a:pt x="3" y="9"/>
                    <a:pt x="2" y="9"/>
                  </a:cubicBezTo>
                  <a:cubicBezTo>
                    <a:pt x="1" y="9"/>
                    <a:pt x="0" y="8"/>
                    <a:pt x="0" y="7"/>
                  </a:cubicBezTo>
                  <a:cubicBezTo>
                    <a:pt x="0" y="2"/>
                    <a:pt x="0" y="2"/>
                    <a:pt x="0" y="2"/>
                  </a:cubicBezTo>
                  <a:cubicBezTo>
                    <a:pt x="0" y="1"/>
                    <a:pt x="1" y="0"/>
                    <a:pt x="2" y="0"/>
                  </a:cubicBezTo>
                  <a:cubicBezTo>
                    <a:pt x="3" y="0"/>
                    <a:pt x="4" y="1"/>
                    <a:pt x="4"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0" name="Freeform 73">
              <a:extLst>
                <a:ext uri="{FF2B5EF4-FFF2-40B4-BE49-F238E27FC236}">
                  <a16:creationId xmlns:a16="http://schemas.microsoft.com/office/drawing/2014/main" id="{7564F042-A99A-4E6B-87B9-B7324443D67C}"/>
                </a:ext>
              </a:extLst>
            </p:cNvPr>
            <p:cNvSpPr>
              <a:spLocks/>
            </p:cNvSpPr>
            <p:nvPr/>
          </p:nvSpPr>
          <p:spPr bwMode="auto">
            <a:xfrm>
              <a:off x="319" y="92"/>
              <a:ext cx="9" cy="22"/>
            </a:xfrm>
            <a:custGeom>
              <a:avLst/>
              <a:gdLst>
                <a:gd name="T0" fmla="*/ 4 w 4"/>
                <a:gd name="T1" fmla="*/ 2 h 9"/>
                <a:gd name="T2" fmla="*/ 4 w 4"/>
                <a:gd name="T3" fmla="*/ 7 h 9"/>
                <a:gd name="T4" fmla="*/ 2 w 4"/>
                <a:gd name="T5" fmla="*/ 9 h 9"/>
                <a:gd name="T6" fmla="*/ 0 w 4"/>
                <a:gd name="T7" fmla="*/ 7 h 9"/>
                <a:gd name="T8" fmla="*/ 0 w 4"/>
                <a:gd name="T9" fmla="*/ 2 h 9"/>
                <a:gd name="T10" fmla="*/ 2 w 4"/>
                <a:gd name="T11" fmla="*/ 0 h 9"/>
                <a:gd name="T12" fmla="*/ 4 w 4"/>
                <a:gd name="T13" fmla="*/ 2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4" y="2"/>
                  </a:moveTo>
                  <a:cubicBezTo>
                    <a:pt x="4" y="7"/>
                    <a:pt x="4" y="7"/>
                    <a:pt x="4" y="7"/>
                  </a:cubicBezTo>
                  <a:cubicBezTo>
                    <a:pt x="4" y="9"/>
                    <a:pt x="3" y="9"/>
                    <a:pt x="2" y="9"/>
                  </a:cubicBezTo>
                  <a:cubicBezTo>
                    <a:pt x="1" y="9"/>
                    <a:pt x="0" y="9"/>
                    <a:pt x="0" y="7"/>
                  </a:cubicBezTo>
                  <a:cubicBezTo>
                    <a:pt x="0" y="2"/>
                    <a:pt x="0" y="2"/>
                    <a:pt x="0" y="2"/>
                  </a:cubicBezTo>
                  <a:cubicBezTo>
                    <a:pt x="0" y="1"/>
                    <a:pt x="1" y="0"/>
                    <a:pt x="2" y="0"/>
                  </a:cubicBezTo>
                  <a:cubicBezTo>
                    <a:pt x="3" y="0"/>
                    <a:pt x="4" y="1"/>
                    <a:pt x="4"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1" name="Freeform 74">
              <a:extLst>
                <a:ext uri="{FF2B5EF4-FFF2-40B4-BE49-F238E27FC236}">
                  <a16:creationId xmlns:a16="http://schemas.microsoft.com/office/drawing/2014/main" id="{117CD22B-5119-475B-8C7B-56584559309E}"/>
                </a:ext>
              </a:extLst>
            </p:cNvPr>
            <p:cNvSpPr>
              <a:spLocks/>
            </p:cNvSpPr>
            <p:nvPr/>
          </p:nvSpPr>
          <p:spPr bwMode="auto">
            <a:xfrm>
              <a:off x="319" y="-1"/>
              <a:ext cx="9" cy="57"/>
            </a:xfrm>
            <a:custGeom>
              <a:avLst/>
              <a:gdLst>
                <a:gd name="T0" fmla="*/ 4 w 4"/>
                <a:gd name="T1" fmla="*/ 2 h 24"/>
                <a:gd name="T2" fmla="*/ 4 w 4"/>
                <a:gd name="T3" fmla="*/ 22 h 24"/>
                <a:gd name="T4" fmla="*/ 2 w 4"/>
                <a:gd name="T5" fmla="*/ 24 h 24"/>
                <a:gd name="T6" fmla="*/ 0 w 4"/>
                <a:gd name="T7" fmla="*/ 22 h 24"/>
                <a:gd name="T8" fmla="*/ 0 w 4"/>
                <a:gd name="T9" fmla="*/ 2 h 24"/>
                <a:gd name="T10" fmla="*/ 2 w 4"/>
                <a:gd name="T11" fmla="*/ 0 h 24"/>
                <a:gd name="T12" fmla="*/ 4 w 4"/>
                <a:gd name="T13" fmla="*/ 2 h 24"/>
              </a:gdLst>
              <a:ahLst/>
              <a:cxnLst>
                <a:cxn ang="0">
                  <a:pos x="T0" y="T1"/>
                </a:cxn>
                <a:cxn ang="0">
                  <a:pos x="T2" y="T3"/>
                </a:cxn>
                <a:cxn ang="0">
                  <a:pos x="T4" y="T5"/>
                </a:cxn>
                <a:cxn ang="0">
                  <a:pos x="T6" y="T7"/>
                </a:cxn>
                <a:cxn ang="0">
                  <a:pos x="T8" y="T9"/>
                </a:cxn>
                <a:cxn ang="0">
                  <a:pos x="T10" y="T11"/>
                </a:cxn>
                <a:cxn ang="0">
                  <a:pos x="T12" y="T13"/>
                </a:cxn>
              </a:cxnLst>
              <a:rect l="0" t="0" r="r" b="b"/>
              <a:pathLst>
                <a:path w="4" h="24">
                  <a:moveTo>
                    <a:pt x="4" y="2"/>
                  </a:moveTo>
                  <a:cubicBezTo>
                    <a:pt x="4" y="22"/>
                    <a:pt x="4" y="22"/>
                    <a:pt x="4" y="22"/>
                  </a:cubicBezTo>
                  <a:cubicBezTo>
                    <a:pt x="4" y="23"/>
                    <a:pt x="3" y="24"/>
                    <a:pt x="2" y="24"/>
                  </a:cubicBezTo>
                  <a:cubicBezTo>
                    <a:pt x="1" y="24"/>
                    <a:pt x="0" y="23"/>
                    <a:pt x="0" y="22"/>
                  </a:cubicBezTo>
                  <a:cubicBezTo>
                    <a:pt x="0" y="2"/>
                    <a:pt x="0" y="2"/>
                    <a:pt x="0" y="2"/>
                  </a:cubicBezTo>
                  <a:cubicBezTo>
                    <a:pt x="0" y="1"/>
                    <a:pt x="1" y="0"/>
                    <a:pt x="2" y="0"/>
                  </a:cubicBezTo>
                  <a:cubicBezTo>
                    <a:pt x="3" y="0"/>
                    <a:pt x="4" y="1"/>
                    <a:pt x="4"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2" name="Freeform 75">
              <a:extLst>
                <a:ext uri="{FF2B5EF4-FFF2-40B4-BE49-F238E27FC236}">
                  <a16:creationId xmlns:a16="http://schemas.microsoft.com/office/drawing/2014/main" id="{7397B7F4-58E0-45ED-93EE-6CB34291BF06}"/>
                </a:ext>
              </a:extLst>
            </p:cNvPr>
            <p:cNvSpPr>
              <a:spLocks/>
            </p:cNvSpPr>
            <p:nvPr/>
          </p:nvSpPr>
          <p:spPr bwMode="auto">
            <a:xfrm>
              <a:off x="446" y="104"/>
              <a:ext cx="67" cy="68"/>
            </a:xfrm>
            <a:custGeom>
              <a:avLst/>
              <a:gdLst>
                <a:gd name="T0" fmla="*/ 28 w 28"/>
                <a:gd name="T1" fmla="*/ 2 h 28"/>
                <a:gd name="T2" fmla="*/ 28 w 28"/>
                <a:gd name="T3" fmla="*/ 4 h 28"/>
                <a:gd name="T4" fmla="*/ 4 w 28"/>
                <a:gd name="T5" fmla="*/ 28 h 28"/>
                <a:gd name="T6" fmla="*/ 1 w 28"/>
                <a:gd name="T7" fmla="*/ 28 h 28"/>
                <a:gd name="T8" fmla="*/ 1 w 28"/>
                <a:gd name="T9" fmla="*/ 25 h 28"/>
                <a:gd name="T10" fmla="*/ 25 w 28"/>
                <a:gd name="T11" fmla="*/ 1 h 28"/>
                <a:gd name="T12" fmla="*/ 28 w 28"/>
                <a:gd name="T13" fmla="*/ 1 h 28"/>
                <a:gd name="T14" fmla="*/ 28 w 28"/>
                <a:gd name="T15" fmla="*/ 2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28">
                  <a:moveTo>
                    <a:pt x="28" y="2"/>
                  </a:moveTo>
                  <a:cubicBezTo>
                    <a:pt x="28" y="3"/>
                    <a:pt x="28" y="3"/>
                    <a:pt x="28" y="4"/>
                  </a:cubicBezTo>
                  <a:cubicBezTo>
                    <a:pt x="4" y="28"/>
                    <a:pt x="4" y="28"/>
                    <a:pt x="4" y="28"/>
                  </a:cubicBezTo>
                  <a:cubicBezTo>
                    <a:pt x="3" y="28"/>
                    <a:pt x="2" y="28"/>
                    <a:pt x="1" y="28"/>
                  </a:cubicBezTo>
                  <a:cubicBezTo>
                    <a:pt x="0" y="27"/>
                    <a:pt x="0" y="25"/>
                    <a:pt x="1" y="25"/>
                  </a:cubicBezTo>
                  <a:cubicBezTo>
                    <a:pt x="25" y="1"/>
                    <a:pt x="25" y="1"/>
                    <a:pt x="25" y="1"/>
                  </a:cubicBezTo>
                  <a:cubicBezTo>
                    <a:pt x="26" y="0"/>
                    <a:pt x="27" y="0"/>
                    <a:pt x="28" y="1"/>
                  </a:cubicBezTo>
                  <a:cubicBezTo>
                    <a:pt x="28" y="1"/>
                    <a:pt x="28" y="2"/>
                    <a:pt x="28"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3" name="Freeform 76">
              <a:extLst>
                <a:ext uri="{FF2B5EF4-FFF2-40B4-BE49-F238E27FC236}">
                  <a16:creationId xmlns:a16="http://schemas.microsoft.com/office/drawing/2014/main" id="{F0C478E7-D423-4B3C-8108-551C21C6F5DD}"/>
                </a:ext>
              </a:extLst>
            </p:cNvPr>
            <p:cNvSpPr>
              <a:spLocks/>
            </p:cNvSpPr>
            <p:nvPr/>
          </p:nvSpPr>
          <p:spPr bwMode="auto">
            <a:xfrm>
              <a:off x="460" y="428"/>
              <a:ext cx="62" cy="65"/>
            </a:xfrm>
            <a:custGeom>
              <a:avLst/>
              <a:gdLst>
                <a:gd name="T0" fmla="*/ 26 w 26"/>
                <a:gd name="T1" fmla="*/ 25 h 27"/>
                <a:gd name="T2" fmla="*/ 25 w 26"/>
                <a:gd name="T3" fmla="*/ 26 h 27"/>
                <a:gd name="T4" fmla="*/ 22 w 26"/>
                <a:gd name="T5" fmla="*/ 26 h 27"/>
                <a:gd name="T6" fmla="*/ 0 w 26"/>
                <a:gd name="T7" fmla="*/ 4 h 27"/>
                <a:gd name="T8" fmla="*/ 0 w 26"/>
                <a:gd name="T9" fmla="*/ 1 h 27"/>
                <a:gd name="T10" fmla="*/ 3 w 26"/>
                <a:gd name="T11" fmla="*/ 1 h 27"/>
                <a:gd name="T12" fmla="*/ 25 w 26"/>
                <a:gd name="T13" fmla="*/ 23 h 27"/>
                <a:gd name="T14" fmla="*/ 26 w 26"/>
                <a:gd name="T15" fmla="*/ 25 h 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27">
                  <a:moveTo>
                    <a:pt x="26" y="25"/>
                  </a:moveTo>
                  <a:cubicBezTo>
                    <a:pt x="26" y="25"/>
                    <a:pt x="25" y="26"/>
                    <a:pt x="25" y="26"/>
                  </a:cubicBezTo>
                  <a:cubicBezTo>
                    <a:pt x="24" y="27"/>
                    <a:pt x="23" y="27"/>
                    <a:pt x="22" y="26"/>
                  </a:cubicBezTo>
                  <a:cubicBezTo>
                    <a:pt x="0" y="4"/>
                    <a:pt x="0" y="4"/>
                    <a:pt x="0" y="4"/>
                  </a:cubicBezTo>
                  <a:cubicBezTo>
                    <a:pt x="0" y="3"/>
                    <a:pt x="0" y="2"/>
                    <a:pt x="0" y="1"/>
                  </a:cubicBezTo>
                  <a:cubicBezTo>
                    <a:pt x="1" y="0"/>
                    <a:pt x="2" y="0"/>
                    <a:pt x="3" y="1"/>
                  </a:cubicBezTo>
                  <a:cubicBezTo>
                    <a:pt x="25" y="23"/>
                    <a:pt x="25" y="23"/>
                    <a:pt x="25" y="23"/>
                  </a:cubicBezTo>
                  <a:cubicBezTo>
                    <a:pt x="25" y="23"/>
                    <a:pt x="26" y="24"/>
                    <a:pt x="26" y="2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4" name="Freeform 77">
              <a:extLst>
                <a:ext uri="{FF2B5EF4-FFF2-40B4-BE49-F238E27FC236}">
                  <a16:creationId xmlns:a16="http://schemas.microsoft.com/office/drawing/2014/main" id="{3C49053A-7ABF-4C5B-AAB1-581D3DD5FE15}"/>
                </a:ext>
              </a:extLst>
            </p:cNvPr>
            <p:cNvSpPr>
              <a:spLocks/>
            </p:cNvSpPr>
            <p:nvPr/>
          </p:nvSpPr>
          <p:spPr bwMode="auto">
            <a:xfrm>
              <a:off x="551" y="289"/>
              <a:ext cx="53" cy="10"/>
            </a:xfrm>
            <a:custGeom>
              <a:avLst/>
              <a:gdLst>
                <a:gd name="T0" fmla="*/ 22 w 22"/>
                <a:gd name="T1" fmla="*/ 2 h 4"/>
                <a:gd name="T2" fmla="*/ 20 w 22"/>
                <a:gd name="T3" fmla="*/ 4 h 4"/>
                <a:gd name="T4" fmla="*/ 2 w 22"/>
                <a:gd name="T5" fmla="*/ 4 h 4"/>
                <a:gd name="T6" fmla="*/ 0 w 22"/>
                <a:gd name="T7" fmla="*/ 2 h 4"/>
                <a:gd name="T8" fmla="*/ 2 w 22"/>
                <a:gd name="T9" fmla="*/ 0 h 4"/>
                <a:gd name="T10" fmla="*/ 20 w 22"/>
                <a:gd name="T11" fmla="*/ 0 h 4"/>
                <a:gd name="T12" fmla="*/ 22 w 22"/>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22" h="4">
                  <a:moveTo>
                    <a:pt x="22" y="2"/>
                  </a:moveTo>
                  <a:cubicBezTo>
                    <a:pt x="22" y="3"/>
                    <a:pt x="21" y="4"/>
                    <a:pt x="20" y="4"/>
                  </a:cubicBezTo>
                  <a:cubicBezTo>
                    <a:pt x="2" y="4"/>
                    <a:pt x="2" y="4"/>
                    <a:pt x="2" y="4"/>
                  </a:cubicBezTo>
                  <a:cubicBezTo>
                    <a:pt x="1" y="4"/>
                    <a:pt x="0" y="3"/>
                    <a:pt x="0" y="2"/>
                  </a:cubicBezTo>
                  <a:cubicBezTo>
                    <a:pt x="0" y="1"/>
                    <a:pt x="1" y="0"/>
                    <a:pt x="2" y="0"/>
                  </a:cubicBezTo>
                  <a:cubicBezTo>
                    <a:pt x="20" y="0"/>
                    <a:pt x="20" y="0"/>
                    <a:pt x="20" y="0"/>
                  </a:cubicBezTo>
                  <a:cubicBezTo>
                    <a:pt x="21" y="0"/>
                    <a:pt x="22" y="1"/>
                    <a:pt x="22"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5" name="Freeform 78">
              <a:extLst>
                <a:ext uri="{FF2B5EF4-FFF2-40B4-BE49-F238E27FC236}">
                  <a16:creationId xmlns:a16="http://schemas.microsoft.com/office/drawing/2014/main" id="{BB8348EE-87D5-4B3B-88DB-AEFB84DCB4D2}"/>
                </a:ext>
              </a:extLst>
            </p:cNvPr>
            <p:cNvSpPr>
              <a:spLocks/>
            </p:cNvSpPr>
            <p:nvPr/>
          </p:nvSpPr>
          <p:spPr bwMode="auto">
            <a:xfrm>
              <a:off x="213" y="193"/>
              <a:ext cx="211" cy="214"/>
            </a:xfrm>
            <a:custGeom>
              <a:avLst/>
              <a:gdLst>
                <a:gd name="T0" fmla="*/ 88 w 88"/>
                <a:gd name="T1" fmla="*/ 2 h 89"/>
                <a:gd name="T2" fmla="*/ 88 w 88"/>
                <a:gd name="T3" fmla="*/ 4 h 89"/>
                <a:gd name="T4" fmla="*/ 3 w 88"/>
                <a:gd name="T5" fmla="*/ 88 h 89"/>
                <a:gd name="T6" fmla="*/ 1 w 88"/>
                <a:gd name="T7" fmla="*/ 88 h 89"/>
                <a:gd name="T8" fmla="*/ 1 w 88"/>
                <a:gd name="T9" fmla="*/ 85 h 89"/>
                <a:gd name="T10" fmla="*/ 85 w 88"/>
                <a:gd name="T11" fmla="*/ 1 h 89"/>
                <a:gd name="T12" fmla="*/ 88 w 88"/>
                <a:gd name="T13" fmla="*/ 1 h 89"/>
                <a:gd name="T14" fmla="*/ 88 w 88"/>
                <a:gd name="T15" fmla="*/ 2 h 8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8" h="89">
                  <a:moveTo>
                    <a:pt x="88" y="2"/>
                  </a:moveTo>
                  <a:cubicBezTo>
                    <a:pt x="88" y="3"/>
                    <a:pt x="88" y="3"/>
                    <a:pt x="88" y="4"/>
                  </a:cubicBezTo>
                  <a:cubicBezTo>
                    <a:pt x="3" y="88"/>
                    <a:pt x="3" y="88"/>
                    <a:pt x="3" y="88"/>
                  </a:cubicBezTo>
                  <a:cubicBezTo>
                    <a:pt x="3" y="89"/>
                    <a:pt x="1" y="89"/>
                    <a:pt x="1" y="88"/>
                  </a:cubicBezTo>
                  <a:cubicBezTo>
                    <a:pt x="0" y="87"/>
                    <a:pt x="0" y="86"/>
                    <a:pt x="1" y="85"/>
                  </a:cubicBezTo>
                  <a:cubicBezTo>
                    <a:pt x="85" y="1"/>
                    <a:pt x="85" y="1"/>
                    <a:pt x="85" y="1"/>
                  </a:cubicBezTo>
                  <a:cubicBezTo>
                    <a:pt x="86" y="0"/>
                    <a:pt x="87" y="0"/>
                    <a:pt x="88" y="1"/>
                  </a:cubicBezTo>
                  <a:cubicBezTo>
                    <a:pt x="88" y="1"/>
                    <a:pt x="88" y="2"/>
                    <a:pt x="88"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6" name="Freeform 79">
              <a:extLst>
                <a:ext uri="{FF2B5EF4-FFF2-40B4-BE49-F238E27FC236}">
                  <a16:creationId xmlns:a16="http://schemas.microsoft.com/office/drawing/2014/main" id="{1C0761C1-D448-494A-BF12-2FA1ADCAA985}"/>
                </a:ext>
              </a:extLst>
            </p:cNvPr>
            <p:cNvSpPr>
              <a:spLocks/>
            </p:cNvSpPr>
            <p:nvPr/>
          </p:nvSpPr>
          <p:spPr bwMode="auto">
            <a:xfrm>
              <a:off x="203" y="174"/>
              <a:ext cx="233" cy="233"/>
            </a:xfrm>
            <a:custGeom>
              <a:avLst/>
              <a:gdLst>
                <a:gd name="T0" fmla="*/ 97 w 97"/>
                <a:gd name="T1" fmla="*/ 95 h 97"/>
                <a:gd name="T2" fmla="*/ 96 w 97"/>
                <a:gd name="T3" fmla="*/ 96 h 97"/>
                <a:gd name="T4" fmla="*/ 93 w 97"/>
                <a:gd name="T5" fmla="*/ 96 h 97"/>
                <a:gd name="T6" fmla="*/ 1 w 97"/>
                <a:gd name="T7" fmla="*/ 4 h 97"/>
                <a:gd name="T8" fmla="*/ 1 w 97"/>
                <a:gd name="T9" fmla="*/ 1 h 97"/>
                <a:gd name="T10" fmla="*/ 4 w 97"/>
                <a:gd name="T11" fmla="*/ 1 h 97"/>
                <a:gd name="T12" fmla="*/ 96 w 97"/>
                <a:gd name="T13" fmla="*/ 93 h 97"/>
                <a:gd name="T14" fmla="*/ 97 w 97"/>
                <a:gd name="T15" fmla="*/ 95 h 9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7" h="97">
                  <a:moveTo>
                    <a:pt x="97" y="95"/>
                  </a:moveTo>
                  <a:cubicBezTo>
                    <a:pt x="97" y="95"/>
                    <a:pt x="97" y="96"/>
                    <a:pt x="96" y="96"/>
                  </a:cubicBezTo>
                  <a:cubicBezTo>
                    <a:pt x="95" y="97"/>
                    <a:pt x="94" y="97"/>
                    <a:pt x="93" y="96"/>
                  </a:cubicBezTo>
                  <a:cubicBezTo>
                    <a:pt x="1" y="4"/>
                    <a:pt x="1" y="4"/>
                    <a:pt x="1" y="4"/>
                  </a:cubicBezTo>
                  <a:cubicBezTo>
                    <a:pt x="0" y="3"/>
                    <a:pt x="0" y="2"/>
                    <a:pt x="1" y="1"/>
                  </a:cubicBezTo>
                  <a:cubicBezTo>
                    <a:pt x="2" y="0"/>
                    <a:pt x="3" y="0"/>
                    <a:pt x="4" y="1"/>
                  </a:cubicBezTo>
                  <a:cubicBezTo>
                    <a:pt x="96" y="93"/>
                    <a:pt x="96" y="93"/>
                    <a:pt x="96" y="93"/>
                  </a:cubicBezTo>
                  <a:cubicBezTo>
                    <a:pt x="97" y="94"/>
                    <a:pt x="97" y="94"/>
                    <a:pt x="97" y="9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7" name="Freeform 80">
              <a:extLst>
                <a:ext uri="{FF2B5EF4-FFF2-40B4-BE49-F238E27FC236}">
                  <a16:creationId xmlns:a16="http://schemas.microsoft.com/office/drawing/2014/main" id="{1347E459-77AB-48F3-B7B7-3E4344E192E0}"/>
                </a:ext>
              </a:extLst>
            </p:cNvPr>
            <p:cNvSpPr>
              <a:spLocks/>
            </p:cNvSpPr>
            <p:nvPr/>
          </p:nvSpPr>
          <p:spPr bwMode="auto">
            <a:xfrm>
              <a:off x="319" y="133"/>
              <a:ext cx="9" cy="327"/>
            </a:xfrm>
            <a:custGeom>
              <a:avLst/>
              <a:gdLst>
                <a:gd name="T0" fmla="*/ 4 w 4"/>
                <a:gd name="T1" fmla="*/ 2 h 136"/>
                <a:gd name="T2" fmla="*/ 4 w 4"/>
                <a:gd name="T3" fmla="*/ 134 h 136"/>
                <a:gd name="T4" fmla="*/ 2 w 4"/>
                <a:gd name="T5" fmla="*/ 136 h 136"/>
                <a:gd name="T6" fmla="*/ 0 w 4"/>
                <a:gd name="T7" fmla="*/ 134 h 136"/>
                <a:gd name="T8" fmla="*/ 0 w 4"/>
                <a:gd name="T9" fmla="*/ 2 h 136"/>
                <a:gd name="T10" fmla="*/ 2 w 4"/>
                <a:gd name="T11" fmla="*/ 0 h 136"/>
                <a:gd name="T12" fmla="*/ 4 w 4"/>
                <a:gd name="T13" fmla="*/ 2 h 136"/>
              </a:gdLst>
              <a:ahLst/>
              <a:cxnLst>
                <a:cxn ang="0">
                  <a:pos x="T0" y="T1"/>
                </a:cxn>
                <a:cxn ang="0">
                  <a:pos x="T2" y="T3"/>
                </a:cxn>
                <a:cxn ang="0">
                  <a:pos x="T4" y="T5"/>
                </a:cxn>
                <a:cxn ang="0">
                  <a:pos x="T6" y="T7"/>
                </a:cxn>
                <a:cxn ang="0">
                  <a:pos x="T8" y="T9"/>
                </a:cxn>
                <a:cxn ang="0">
                  <a:pos x="T10" y="T11"/>
                </a:cxn>
                <a:cxn ang="0">
                  <a:pos x="T12" y="T13"/>
                </a:cxn>
              </a:cxnLst>
              <a:rect l="0" t="0" r="r" b="b"/>
              <a:pathLst>
                <a:path w="4" h="136">
                  <a:moveTo>
                    <a:pt x="4" y="2"/>
                  </a:moveTo>
                  <a:cubicBezTo>
                    <a:pt x="4" y="134"/>
                    <a:pt x="4" y="134"/>
                    <a:pt x="4" y="134"/>
                  </a:cubicBezTo>
                  <a:cubicBezTo>
                    <a:pt x="4" y="135"/>
                    <a:pt x="3" y="136"/>
                    <a:pt x="2" y="136"/>
                  </a:cubicBezTo>
                  <a:cubicBezTo>
                    <a:pt x="1" y="136"/>
                    <a:pt x="0" y="135"/>
                    <a:pt x="0" y="134"/>
                  </a:cubicBezTo>
                  <a:cubicBezTo>
                    <a:pt x="0" y="2"/>
                    <a:pt x="0" y="2"/>
                    <a:pt x="0" y="2"/>
                  </a:cubicBezTo>
                  <a:cubicBezTo>
                    <a:pt x="0" y="1"/>
                    <a:pt x="1" y="0"/>
                    <a:pt x="2" y="0"/>
                  </a:cubicBezTo>
                  <a:cubicBezTo>
                    <a:pt x="3" y="0"/>
                    <a:pt x="4" y="1"/>
                    <a:pt x="4"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8" name="Freeform 81">
              <a:extLst>
                <a:ext uri="{FF2B5EF4-FFF2-40B4-BE49-F238E27FC236}">
                  <a16:creationId xmlns:a16="http://schemas.microsoft.com/office/drawing/2014/main" id="{A3A05402-A899-473D-BA83-F6DA32B558F5}"/>
                </a:ext>
              </a:extLst>
            </p:cNvPr>
            <p:cNvSpPr>
              <a:spLocks/>
            </p:cNvSpPr>
            <p:nvPr/>
          </p:nvSpPr>
          <p:spPr bwMode="auto">
            <a:xfrm>
              <a:off x="218" y="289"/>
              <a:ext cx="295" cy="10"/>
            </a:xfrm>
            <a:custGeom>
              <a:avLst/>
              <a:gdLst>
                <a:gd name="T0" fmla="*/ 123 w 123"/>
                <a:gd name="T1" fmla="*/ 2 h 4"/>
                <a:gd name="T2" fmla="*/ 121 w 123"/>
                <a:gd name="T3" fmla="*/ 4 h 4"/>
                <a:gd name="T4" fmla="*/ 2 w 123"/>
                <a:gd name="T5" fmla="*/ 4 h 4"/>
                <a:gd name="T6" fmla="*/ 0 w 123"/>
                <a:gd name="T7" fmla="*/ 2 h 4"/>
                <a:gd name="T8" fmla="*/ 2 w 123"/>
                <a:gd name="T9" fmla="*/ 0 h 4"/>
                <a:gd name="T10" fmla="*/ 121 w 123"/>
                <a:gd name="T11" fmla="*/ 0 h 4"/>
                <a:gd name="T12" fmla="*/ 123 w 123"/>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123" h="4">
                  <a:moveTo>
                    <a:pt x="123" y="2"/>
                  </a:moveTo>
                  <a:cubicBezTo>
                    <a:pt x="123" y="3"/>
                    <a:pt x="123" y="4"/>
                    <a:pt x="121" y="4"/>
                  </a:cubicBezTo>
                  <a:cubicBezTo>
                    <a:pt x="2" y="4"/>
                    <a:pt x="2" y="4"/>
                    <a:pt x="2" y="4"/>
                  </a:cubicBezTo>
                  <a:cubicBezTo>
                    <a:pt x="0" y="4"/>
                    <a:pt x="0" y="3"/>
                    <a:pt x="0" y="2"/>
                  </a:cubicBezTo>
                  <a:cubicBezTo>
                    <a:pt x="0" y="1"/>
                    <a:pt x="0" y="0"/>
                    <a:pt x="2" y="0"/>
                  </a:cubicBezTo>
                  <a:cubicBezTo>
                    <a:pt x="121" y="0"/>
                    <a:pt x="121" y="0"/>
                    <a:pt x="121" y="0"/>
                  </a:cubicBezTo>
                  <a:cubicBezTo>
                    <a:pt x="123" y="0"/>
                    <a:pt x="123" y="1"/>
                    <a:pt x="123"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9" name="Freeform 82">
              <a:extLst>
                <a:ext uri="{FF2B5EF4-FFF2-40B4-BE49-F238E27FC236}">
                  <a16:creationId xmlns:a16="http://schemas.microsoft.com/office/drawing/2014/main" id="{16EB2549-9C59-4991-9673-7DFD1C754867}"/>
                </a:ext>
              </a:extLst>
            </p:cNvPr>
            <p:cNvSpPr>
              <a:spLocks/>
            </p:cNvSpPr>
            <p:nvPr/>
          </p:nvSpPr>
          <p:spPr bwMode="auto">
            <a:xfrm>
              <a:off x="112" y="289"/>
              <a:ext cx="72" cy="10"/>
            </a:xfrm>
            <a:custGeom>
              <a:avLst/>
              <a:gdLst>
                <a:gd name="T0" fmla="*/ 30 w 30"/>
                <a:gd name="T1" fmla="*/ 2 h 4"/>
                <a:gd name="T2" fmla="*/ 28 w 30"/>
                <a:gd name="T3" fmla="*/ 4 h 4"/>
                <a:gd name="T4" fmla="*/ 2 w 30"/>
                <a:gd name="T5" fmla="*/ 4 h 4"/>
                <a:gd name="T6" fmla="*/ 0 w 30"/>
                <a:gd name="T7" fmla="*/ 2 h 4"/>
                <a:gd name="T8" fmla="*/ 2 w 30"/>
                <a:gd name="T9" fmla="*/ 0 h 4"/>
                <a:gd name="T10" fmla="*/ 28 w 30"/>
                <a:gd name="T11" fmla="*/ 0 h 4"/>
                <a:gd name="T12" fmla="*/ 30 w 30"/>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30" h="4">
                  <a:moveTo>
                    <a:pt x="30" y="2"/>
                  </a:moveTo>
                  <a:cubicBezTo>
                    <a:pt x="30" y="3"/>
                    <a:pt x="30" y="4"/>
                    <a:pt x="28" y="4"/>
                  </a:cubicBezTo>
                  <a:cubicBezTo>
                    <a:pt x="2" y="4"/>
                    <a:pt x="2" y="4"/>
                    <a:pt x="2" y="4"/>
                  </a:cubicBezTo>
                  <a:cubicBezTo>
                    <a:pt x="1" y="4"/>
                    <a:pt x="0" y="3"/>
                    <a:pt x="0" y="2"/>
                  </a:cubicBezTo>
                  <a:cubicBezTo>
                    <a:pt x="0" y="1"/>
                    <a:pt x="1" y="0"/>
                    <a:pt x="2" y="0"/>
                  </a:cubicBezTo>
                  <a:cubicBezTo>
                    <a:pt x="28" y="0"/>
                    <a:pt x="28" y="0"/>
                    <a:pt x="28" y="0"/>
                  </a:cubicBezTo>
                  <a:cubicBezTo>
                    <a:pt x="30" y="0"/>
                    <a:pt x="30" y="1"/>
                    <a:pt x="30"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0" name="Freeform 83">
              <a:extLst>
                <a:ext uri="{FF2B5EF4-FFF2-40B4-BE49-F238E27FC236}">
                  <a16:creationId xmlns:a16="http://schemas.microsoft.com/office/drawing/2014/main" id="{83901413-C3D3-4AD1-87F3-0B4AABF42A65}"/>
                </a:ext>
              </a:extLst>
            </p:cNvPr>
            <p:cNvSpPr>
              <a:spLocks/>
            </p:cNvSpPr>
            <p:nvPr/>
          </p:nvSpPr>
          <p:spPr bwMode="auto">
            <a:xfrm>
              <a:off x="2" y="289"/>
              <a:ext cx="50" cy="10"/>
            </a:xfrm>
            <a:custGeom>
              <a:avLst/>
              <a:gdLst>
                <a:gd name="T0" fmla="*/ 21 w 21"/>
                <a:gd name="T1" fmla="*/ 2 h 4"/>
                <a:gd name="T2" fmla="*/ 19 w 21"/>
                <a:gd name="T3" fmla="*/ 4 h 4"/>
                <a:gd name="T4" fmla="*/ 2 w 21"/>
                <a:gd name="T5" fmla="*/ 4 h 4"/>
                <a:gd name="T6" fmla="*/ 0 w 21"/>
                <a:gd name="T7" fmla="*/ 2 h 4"/>
                <a:gd name="T8" fmla="*/ 2 w 21"/>
                <a:gd name="T9" fmla="*/ 0 h 4"/>
                <a:gd name="T10" fmla="*/ 19 w 21"/>
                <a:gd name="T11" fmla="*/ 0 h 4"/>
                <a:gd name="T12" fmla="*/ 21 w 21"/>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21" h="4">
                  <a:moveTo>
                    <a:pt x="21" y="2"/>
                  </a:moveTo>
                  <a:cubicBezTo>
                    <a:pt x="21" y="3"/>
                    <a:pt x="20" y="4"/>
                    <a:pt x="19" y="4"/>
                  </a:cubicBezTo>
                  <a:cubicBezTo>
                    <a:pt x="2" y="4"/>
                    <a:pt x="2" y="4"/>
                    <a:pt x="2" y="4"/>
                  </a:cubicBezTo>
                  <a:cubicBezTo>
                    <a:pt x="1" y="4"/>
                    <a:pt x="0" y="3"/>
                    <a:pt x="0" y="2"/>
                  </a:cubicBezTo>
                  <a:cubicBezTo>
                    <a:pt x="0" y="1"/>
                    <a:pt x="1" y="0"/>
                    <a:pt x="2" y="0"/>
                  </a:cubicBezTo>
                  <a:cubicBezTo>
                    <a:pt x="19" y="0"/>
                    <a:pt x="19" y="0"/>
                    <a:pt x="19" y="0"/>
                  </a:cubicBezTo>
                  <a:cubicBezTo>
                    <a:pt x="20" y="0"/>
                    <a:pt x="21" y="1"/>
                    <a:pt x="21"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1" name="Freeform 84">
              <a:extLst>
                <a:ext uri="{FF2B5EF4-FFF2-40B4-BE49-F238E27FC236}">
                  <a16:creationId xmlns:a16="http://schemas.microsoft.com/office/drawing/2014/main" id="{598F5BEB-9615-4527-B756-9CE761BD6262}"/>
                </a:ext>
              </a:extLst>
            </p:cNvPr>
            <p:cNvSpPr>
              <a:spLocks/>
            </p:cNvSpPr>
            <p:nvPr/>
          </p:nvSpPr>
          <p:spPr bwMode="auto">
            <a:xfrm>
              <a:off x="112" y="83"/>
              <a:ext cx="55" cy="55"/>
            </a:xfrm>
            <a:custGeom>
              <a:avLst/>
              <a:gdLst>
                <a:gd name="T0" fmla="*/ 23 w 23"/>
                <a:gd name="T1" fmla="*/ 21 h 23"/>
                <a:gd name="T2" fmla="*/ 22 w 23"/>
                <a:gd name="T3" fmla="*/ 22 h 23"/>
                <a:gd name="T4" fmla="*/ 19 w 23"/>
                <a:gd name="T5" fmla="*/ 22 h 23"/>
                <a:gd name="T6" fmla="*/ 1 w 23"/>
                <a:gd name="T7" fmla="*/ 4 h 23"/>
                <a:gd name="T8" fmla="*/ 1 w 23"/>
                <a:gd name="T9" fmla="*/ 1 h 23"/>
                <a:gd name="T10" fmla="*/ 4 w 23"/>
                <a:gd name="T11" fmla="*/ 1 h 23"/>
                <a:gd name="T12" fmla="*/ 22 w 23"/>
                <a:gd name="T13" fmla="*/ 19 h 23"/>
                <a:gd name="T14" fmla="*/ 23 w 23"/>
                <a:gd name="T15" fmla="*/ 21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23">
                  <a:moveTo>
                    <a:pt x="23" y="21"/>
                  </a:moveTo>
                  <a:cubicBezTo>
                    <a:pt x="23" y="21"/>
                    <a:pt x="23" y="22"/>
                    <a:pt x="22" y="22"/>
                  </a:cubicBezTo>
                  <a:cubicBezTo>
                    <a:pt x="21" y="23"/>
                    <a:pt x="20" y="23"/>
                    <a:pt x="19" y="22"/>
                  </a:cubicBezTo>
                  <a:cubicBezTo>
                    <a:pt x="1" y="4"/>
                    <a:pt x="1" y="4"/>
                    <a:pt x="1" y="4"/>
                  </a:cubicBezTo>
                  <a:cubicBezTo>
                    <a:pt x="0" y="3"/>
                    <a:pt x="0" y="2"/>
                    <a:pt x="1" y="1"/>
                  </a:cubicBezTo>
                  <a:cubicBezTo>
                    <a:pt x="2" y="0"/>
                    <a:pt x="3" y="0"/>
                    <a:pt x="4" y="1"/>
                  </a:cubicBezTo>
                  <a:cubicBezTo>
                    <a:pt x="22" y="19"/>
                    <a:pt x="22" y="19"/>
                    <a:pt x="22" y="19"/>
                  </a:cubicBezTo>
                  <a:cubicBezTo>
                    <a:pt x="23" y="20"/>
                    <a:pt x="23" y="20"/>
                    <a:pt x="23" y="21"/>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2" name="Freeform 85">
              <a:extLst>
                <a:ext uri="{FF2B5EF4-FFF2-40B4-BE49-F238E27FC236}">
                  <a16:creationId xmlns:a16="http://schemas.microsoft.com/office/drawing/2014/main" id="{FD2D2915-2B1B-4B49-8FFB-20626D19D52D}"/>
                </a:ext>
              </a:extLst>
            </p:cNvPr>
            <p:cNvSpPr>
              <a:spLocks/>
            </p:cNvSpPr>
            <p:nvPr/>
          </p:nvSpPr>
          <p:spPr bwMode="auto">
            <a:xfrm>
              <a:off x="96" y="450"/>
              <a:ext cx="74" cy="74"/>
            </a:xfrm>
            <a:custGeom>
              <a:avLst/>
              <a:gdLst>
                <a:gd name="T0" fmla="*/ 31 w 31"/>
                <a:gd name="T1" fmla="*/ 2 h 31"/>
                <a:gd name="T2" fmla="*/ 30 w 31"/>
                <a:gd name="T3" fmla="*/ 3 h 31"/>
                <a:gd name="T4" fmla="*/ 3 w 31"/>
                <a:gd name="T5" fmla="*/ 30 h 31"/>
                <a:gd name="T6" fmla="*/ 1 w 31"/>
                <a:gd name="T7" fmla="*/ 30 h 31"/>
                <a:gd name="T8" fmla="*/ 1 w 31"/>
                <a:gd name="T9" fmla="*/ 27 h 31"/>
                <a:gd name="T10" fmla="*/ 27 w 31"/>
                <a:gd name="T11" fmla="*/ 0 h 31"/>
                <a:gd name="T12" fmla="*/ 30 w 31"/>
                <a:gd name="T13" fmla="*/ 0 h 31"/>
                <a:gd name="T14" fmla="*/ 31 w 31"/>
                <a:gd name="T15" fmla="*/ 2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31">
                  <a:moveTo>
                    <a:pt x="31" y="2"/>
                  </a:moveTo>
                  <a:cubicBezTo>
                    <a:pt x="31" y="2"/>
                    <a:pt x="31" y="3"/>
                    <a:pt x="30" y="3"/>
                  </a:cubicBezTo>
                  <a:cubicBezTo>
                    <a:pt x="3" y="30"/>
                    <a:pt x="3" y="30"/>
                    <a:pt x="3" y="30"/>
                  </a:cubicBezTo>
                  <a:cubicBezTo>
                    <a:pt x="3" y="31"/>
                    <a:pt x="1" y="31"/>
                    <a:pt x="1" y="30"/>
                  </a:cubicBezTo>
                  <a:cubicBezTo>
                    <a:pt x="0" y="29"/>
                    <a:pt x="0" y="28"/>
                    <a:pt x="1" y="27"/>
                  </a:cubicBezTo>
                  <a:cubicBezTo>
                    <a:pt x="27" y="0"/>
                    <a:pt x="27" y="0"/>
                    <a:pt x="27" y="0"/>
                  </a:cubicBezTo>
                  <a:cubicBezTo>
                    <a:pt x="28" y="0"/>
                    <a:pt x="29" y="0"/>
                    <a:pt x="30" y="0"/>
                  </a:cubicBezTo>
                  <a:cubicBezTo>
                    <a:pt x="31" y="1"/>
                    <a:pt x="31" y="1"/>
                    <a:pt x="31"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3" name="Freeform 86">
              <a:extLst>
                <a:ext uri="{FF2B5EF4-FFF2-40B4-BE49-F238E27FC236}">
                  <a16:creationId xmlns:a16="http://schemas.microsoft.com/office/drawing/2014/main" id="{22046650-1B68-4AAD-8231-AC29B8B85742}"/>
                </a:ext>
              </a:extLst>
            </p:cNvPr>
            <p:cNvSpPr>
              <a:spLocks/>
            </p:cNvSpPr>
            <p:nvPr/>
          </p:nvSpPr>
          <p:spPr bwMode="auto">
            <a:xfrm>
              <a:off x="319" y="496"/>
              <a:ext cx="9" cy="64"/>
            </a:xfrm>
            <a:custGeom>
              <a:avLst/>
              <a:gdLst>
                <a:gd name="T0" fmla="*/ 4 w 4"/>
                <a:gd name="T1" fmla="*/ 2 h 27"/>
                <a:gd name="T2" fmla="*/ 4 w 4"/>
                <a:gd name="T3" fmla="*/ 25 h 27"/>
                <a:gd name="T4" fmla="*/ 2 w 4"/>
                <a:gd name="T5" fmla="*/ 27 h 27"/>
                <a:gd name="T6" fmla="*/ 0 w 4"/>
                <a:gd name="T7" fmla="*/ 25 h 27"/>
                <a:gd name="T8" fmla="*/ 0 w 4"/>
                <a:gd name="T9" fmla="*/ 2 h 27"/>
                <a:gd name="T10" fmla="*/ 2 w 4"/>
                <a:gd name="T11" fmla="*/ 0 h 27"/>
                <a:gd name="T12" fmla="*/ 4 w 4"/>
                <a:gd name="T13" fmla="*/ 2 h 27"/>
              </a:gdLst>
              <a:ahLst/>
              <a:cxnLst>
                <a:cxn ang="0">
                  <a:pos x="T0" y="T1"/>
                </a:cxn>
                <a:cxn ang="0">
                  <a:pos x="T2" y="T3"/>
                </a:cxn>
                <a:cxn ang="0">
                  <a:pos x="T4" y="T5"/>
                </a:cxn>
                <a:cxn ang="0">
                  <a:pos x="T6" y="T7"/>
                </a:cxn>
                <a:cxn ang="0">
                  <a:pos x="T8" y="T9"/>
                </a:cxn>
                <a:cxn ang="0">
                  <a:pos x="T10" y="T11"/>
                </a:cxn>
                <a:cxn ang="0">
                  <a:pos x="T12" y="T13"/>
                </a:cxn>
              </a:cxnLst>
              <a:rect l="0" t="0" r="r" b="b"/>
              <a:pathLst>
                <a:path w="4" h="27">
                  <a:moveTo>
                    <a:pt x="4" y="2"/>
                  </a:moveTo>
                  <a:cubicBezTo>
                    <a:pt x="4" y="25"/>
                    <a:pt x="4" y="25"/>
                    <a:pt x="4" y="25"/>
                  </a:cubicBezTo>
                  <a:cubicBezTo>
                    <a:pt x="4" y="26"/>
                    <a:pt x="3" y="27"/>
                    <a:pt x="2" y="27"/>
                  </a:cubicBezTo>
                  <a:cubicBezTo>
                    <a:pt x="1" y="27"/>
                    <a:pt x="0" y="26"/>
                    <a:pt x="0" y="25"/>
                  </a:cubicBezTo>
                  <a:cubicBezTo>
                    <a:pt x="0" y="2"/>
                    <a:pt x="0" y="2"/>
                    <a:pt x="0" y="2"/>
                  </a:cubicBezTo>
                  <a:cubicBezTo>
                    <a:pt x="0" y="1"/>
                    <a:pt x="1" y="0"/>
                    <a:pt x="2" y="0"/>
                  </a:cubicBezTo>
                  <a:cubicBezTo>
                    <a:pt x="3" y="0"/>
                    <a:pt x="4" y="1"/>
                    <a:pt x="4"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4" name="Freeform 87">
              <a:extLst>
                <a:ext uri="{FF2B5EF4-FFF2-40B4-BE49-F238E27FC236}">
                  <a16:creationId xmlns:a16="http://schemas.microsoft.com/office/drawing/2014/main" id="{E14A4CC2-2F8F-40DB-98E4-45D3F5326922}"/>
                </a:ext>
              </a:extLst>
            </p:cNvPr>
            <p:cNvSpPr>
              <a:spLocks/>
            </p:cNvSpPr>
            <p:nvPr/>
          </p:nvSpPr>
          <p:spPr bwMode="auto">
            <a:xfrm>
              <a:off x="319" y="587"/>
              <a:ext cx="9" cy="21"/>
            </a:xfrm>
            <a:custGeom>
              <a:avLst/>
              <a:gdLst>
                <a:gd name="T0" fmla="*/ 4 w 4"/>
                <a:gd name="T1" fmla="*/ 2 h 9"/>
                <a:gd name="T2" fmla="*/ 4 w 4"/>
                <a:gd name="T3" fmla="*/ 7 h 9"/>
                <a:gd name="T4" fmla="*/ 2 w 4"/>
                <a:gd name="T5" fmla="*/ 9 h 9"/>
                <a:gd name="T6" fmla="*/ 0 w 4"/>
                <a:gd name="T7" fmla="*/ 7 h 9"/>
                <a:gd name="T8" fmla="*/ 0 w 4"/>
                <a:gd name="T9" fmla="*/ 2 h 9"/>
                <a:gd name="T10" fmla="*/ 2 w 4"/>
                <a:gd name="T11" fmla="*/ 0 h 9"/>
                <a:gd name="T12" fmla="*/ 4 w 4"/>
                <a:gd name="T13" fmla="*/ 2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4" y="2"/>
                  </a:moveTo>
                  <a:cubicBezTo>
                    <a:pt x="4" y="7"/>
                    <a:pt x="4" y="7"/>
                    <a:pt x="4" y="7"/>
                  </a:cubicBezTo>
                  <a:cubicBezTo>
                    <a:pt x="4" y="8"/>
                    <a:pt x="3" y="9"/>
                    <a:pt x="2" y="9"/>
                  </a:cubicBezTo>
                  <a:cubicBezTo>
                    <a:pt x="1" y="9"/>
                    <a:pt x="0" y="8"/>
                    <a:pt x="0" y="7"/>
                  </a:cubicBezTo>
                  <a:cubicBezTo>
                    <a:pt x="0" y="2"/>
                    <a:pt x="0" y="2"/>
                    <a:pt x="0" y="2"/>
                  </a:cubicBezTo>
                  <a:cubicBezTo>
                    <a:pt x="0" y="1"/>
                    <a:pt x="1" y="0"/>
                    <a:pt x="2" y="0"/>
                  </a:cubicBezTo>
                  <a:cubicBezTo>
                    <a:pt x="3" y="0"/>
                    <a:pt x="4" y="1"/>
                    <a:pt x="4"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5" name="Freeform 88">
              <a:extLst>
                <a:ext uri="{FF2B5EF4-FFF2-40B4-BE49-F238E27FC236}">
                  <a16:creationId xmlns:a16="http://schemas.microsoft.com/office/drawing/2014/main" id="{68EA51ED-AB1D-4ECF-A330-9985CF4B6776}"/>
                </a:ext>
              </a:extLst>
            </p:cNvPr>
            <p:cNvSpPr>
              <a:spLocks/>
            </p:cNvSpPr>
            <p:nvPr/>
          </p:nvSpPr>
          <p:spPr bwMode="auto">
            <a:xfrm>
              <a:off x="319" y="92"/>
              <a:ext cx="9" cy="22"/>
            </a:xfrm>
            <a:custGeom>
              <a:avLst/>
              <a:gdLst>
                <a:gd name="T0" fmla="*/ 4 w 4"/>
                <a:gd name="T1" fmla="*/ 2 h 9"/>
                <a:gd name="T2" fmla="*/ 4 w 4"/>
                <a:gd name="T3" fmla="*/ 7 h 9"/>
                <a:gd name="T4" fmla="*/ 2 w 4"/>
                <a:gd name="T5" fmla="*/ 9 h 9"/>
                <a:gd name="T6" fmla="*/ 0 w 4"/>
                <a:gd name="T7" fmla="*/ 7 h 9"/>
                <a:gd name="T8" fmla="*/ 0 w 4"/>
                <a:gd name="T9" fmla="*/ 2 h 9"/>
                <a:gd name="T10" fmla="*/ 2 w 4"/>
                <a:gd name="T11" fmla="*/ 0 h 9"/>
                <a:gd name="T12" fmla="*/ 4 w 4"/>
                <a:gd name="T13" fmla="*/ 2 h 9"/>
              </a:gdLst>
              <a:ahLst/>
              <a:cxnLst>
                <a:cxn ang="0">
                  <a:pos x="T0" y="T1"/>
                </a:cxn>
                <a:cxn ang="0">
                  <a:pos x="T2" y="T3"/>
                </a:cxn>
                <a:cxn ang="0">
                  <a:pos x="T4" y="T5"/>
                </a:cxn>
                <a:cxn ang="0">
                  <a:pos x="T6" y="T7"/>
                </a:cxn>
                <a:cxn ang="0">
                  <a:pos x="T8" y="T9"/>
                </a:cxn>
                <a:cxn ang="0">
                  <a:pos x="T10" y="T11"/>
                </a:cxn>
                <a:cxn ang="0">
                  <a:pos x="T12" y="T13"/>
                </a:cxn>
              </a:cxnLst>
              <a:rect l="0" t="0" r="r" b="b"/>
              <a:pathLst>
                <a:path w="4" h="9">
                  <a:moveTo>
                    <a:pt x="4" y="2"/>
                  </a:moveTo>
                  <a:cubicBezTo>
                    <a:pt x="4" y="7"/>
                    <a:pt x="4" y="7"/>
                    <a:pt x="4" y="7"/>
                  </a:cubicBezTo>
                  <a:cubicBezTo>
                    <a:pt x="4" y="9"/>
                    <a:pt x="3" y="9"/>
                    <a:pt x="2" y="9"/>
                  </a:cubicBezTo>
                  <a:cubicBezTo>
                    <a:pt x="1" y="9"/>
                    <a:pt x="0" y="9"/>
                    <a:pt x="0" y="7"/>
                  </a:cubicBezTo>
                  <a:cubicBezTo>
                    <a:pt x="0" y="2"/>
                    <a:pt x="0" y="2"/>
                    <a:pt x="0" y="2"/>
                  </a:cubicBezTo>
                  <a:cubicBezTo>
                    <a:pt x="0" y="1"/>
                    <a:pt x="1" y="0"/>
                    <a:pt x="2" y="0"/>
                  </a:cubicBezTo>
                  <a:cubicBezTo>
                    <a:pt x="3" y="0"/>
                    <a:pt x="4" y="1"/>
                    <a:pt x="4"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6" name="Freeform 89">
              <a:extLst>
                <a:ext uri="{FF2B5EF4-FFF2-40B4-BE49-F238E27FC236}">
                  <a16:creationId xmlns:a16="http://schemas.microsoft.com/office/drawing/2014/main" id="{324300DC-DB5A-413B-88F3-40CAAE2CFE02}"/>
                </a:ext>
              </a:extLst>
            </p:cNvPr>
            <p:cNvSpPr>
              <a:spLocks/>
            </p:cNvSpPr>
            <p:nvPr/>
          </p:nvSpPr>
          <p:spPr bwMode="auto">
            <a:xfrm>
              <a:off x="319" y="-1"/>
              <a:ext cx="9" cy="57"/>
            </a:xfrm>
            <a:custGeom>
              <a:avLst/>
              <a:gdLst>
                <a:gd name="T0" fmla="*/ 4 w 4"/>
                <a:gd name="T1" fmla="*/ 2 h 24"/>
                <a:gd name="T2" fmla="*/ 4 w 4"/>
                <a:gd name="T3" fmla="*/ 22 h 24"/>
                <a:gd name="T4" fmla="*/ 2 w 4"/>
                <a:gd name="T5" fmla="*/ 24 h 24"/>
                <a:gd name="T6" fmla="*/ 0 w 4"/>
                <a:gd name="T7" fmla="*/ 22 h 24"/>
                <a:gd name="T8" fmla="*/ 0 w 4"/>
                <a:gd name="T9" fmla="*/ 2 h 24"/>
                <a:gd name="T10" fmla="*/ 2 w 4"/>
                <a:gd name="T11" fmla="*/ 0 h 24"/>
                <a:gd name="T12" fmla="*/ 4 w 4"/>
                <a:gd name="T13" fmla="*/ 2 h 24"/>
              </a:gdLst>
              <a:ahLst/>
              <a:cxnLst>
                <a:cxn ang="0">
                  <a:pos x="T0" y="T1"/>
                </a:cxn>
                <a:cxn ang="0">
                  <a:pos x="T2" y="T3"/>
                </a:cxn>
                <a:cxn ang="0">
                  <a:pos x="T4" y="T5"/>
                </a:cxn>
                <a:cxn ang="0">
                  <a:pos x="T6" y="T7"/>
                </a:cxn>
                <a:cxn ang="0">
                  <a:pos x="T8" y="T9"/>
                </a:cxn>
                <a:cxn ang="0">
                  <a:pos x="T10" y="T11"/>
                </a:cxn>
                <a:cxn ang="0">
                  <a:pos x="T12" y="T13"/>
                </a:cxn>
              </a:cxnLst>
              <a:rect l="0" t="0" r="r" b="b"/>
              <a:pathLst>
                <a:path w="4" h="24">
                  <a:moveTo>
                    <a:pt x="4" y="2"/>
                  </a:moveTo>
                  <a:cubicBezTo>
                    <a:pt x="4" y="22"/>
                    <a:pt x="4" y="22"/>
                    <a:pt x="4" y="22"/>
                  </a:cubicBezTo>
                  <a:cubicBezTo>
                    <a:pt x="4" y="23"/>
                    <a:pt x="3" y="24"/>
                    <a:pt x="2" y="24"/>
                  </a:cubicBezTo>
                  <a:cubicBezTo>
                    <a:pt x="1" y="24"/>
                    <a:pt x="0" y="23"/>
                    <a:pt x="0" y="22"/>
                  </a:cubicBezTo>
                  <a:cubicBezTo>
                    <a:pt x="0" y="2"/>
                    <a:pt x="0" y="2"/>
                    <a:pt x="0" y="2"/>
                  </a:cubicBezTo>
                  <a:cubicBezTo>
                    <a:pt x="0" y="1"/>
                    <a:pt x="1" y="0"/>
                    <a:pt x="2" y="0"/>
                  </a:cubicBezTo>
                  <a:cubicBezTo>
                    <a:pt x="3" y="0"/>
                    <a:pt x="4" y="1"/>
                    <a:pt x="4"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7" name="Freeform 90">
              <a:extLst>
                <a:ext uri="{FF2B5EF4-FFF2-40B4-BE49-F238E27FC236}">
                  <a16:creationId xmlns:a16="http://schemas.microsoft.com/office/drawing/2014/main" id="{A764CB88-42A4-4161-8AB2-FE2C05B1E94B}"/>
                </a:ext>
              </a:extLst>
            </p:cNvPr>
            <p:cNvSpPr>
              <a:spLocks/>
            </p:cNvSpPr>
            <p:nvPr/>
          </p:nvSpPr>
          <p:spPr bwMode="auto">
            <a:xfrm>
              <a:off x="446" y="104"/>
              <a:ext cx="67" cy="68"/>
            </a:xfrm>
            <a:custGeom>
              <a:avLst/>
              <a:gdLst>
                <a:gd name="T0" fmla="*/ 28 w 28"/>
                <a:gd name="T1" fmla="*/ 2 h 28"/>
                <a:gd name="T2" fmla="*/ 28 w 28"/>
                <a:gd name="T3" fmla="*/ 4 h 28"/>
                <a:gd name="T4" fmla="*/ 4 w 28"/>
                <a:gd name="T5" fmla="*/ 28 h 28"/>
                <a:gd name="T6" fmla="*/ 1 w 28"/>
                <a:gd name="T7" fmla="*/ 28 h 28"/>
                <a:gd name="T8" fmla="*/ 1 w 28"/>
                <a:gd name="T9" fmla="*/ 25 h 28"/>
                <a:gd name="T10" fmla="*/ 25 w 28"/>
                <a:gd name="T11" fmla="*/ 1 h 28"/>
                <a:gd name="T12" fmla="*/ 28 w 28"/>
                <a:gd name="T13" fmla="*/ 1 h 28"/>
                <a:gd name="T14" fmla="*/ 28 w 28"/>
                <a:gd name="T15" fmla="*/ 2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28">
                  <a:moveTo>
                    <a:pt x="28" y="2"/>
                  </a:moveTo>
                  <a:cubicBezTo>
                    <a:pt x="28" y="3"/>
                    <a:pt x="28" y="3"/>
                    <a:pt x="28" y="4"/>
                  </a:cubicBezTo>
                  <a:cubicBezTo>
                    <a:pt x="4" y="28"/>
                    <a:pt x="4" y="28"/>
                    <a:pt x="4" y="28"/>
                  </a:cubicBezTo>
                  <a:cubicBezTo>
                    <a:pt x="3" y="28"/>
                    <a:pt x="2" y="28"/>
                    <a:pt x="1" y="28"/>
                  </a:cubicBezTo>
                  <a:cubicBezTo>
                    <a:pt x="0" y="27"/>
                    <a:pt x="0" y="25"/>
                    <a:pt x="1" y="25"/>
                  </a:cubicBezTo>
                  <a:cubicBezTo>
                    <a:pt x="25" y="1"/>
                    <a:pt x="25" y="1"/>
                    <a:pt x="25" y="1"/>
                  </a:cubicBezTo>
                  <a:cubicBezTo>
                    <a:pt x="26" y="0"/>
                    <a:pt x="27" y="0"/>
                    <a:pt x="28" y="1"/>
                  </a:cubicBezTo>
                  <a:cubicBezTo>
                    <a:pt x="28" y="1"/>
                    <a:pt x="28" y="2"/>
                    <a:pt x="28"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8" name="Freeform 91">
              <a:extLst>
                <a:ext uri="{FF2B5EF4-FFF2-40B4-BE49-F238E27FC236}">
                  <a16:creationId xmlns:a16="http://schemas.microsoft.com/office/drawing/2014/main" id="{E6B5874E-0756-45B1-BEDC-DE84FD3DF75F}"/>
                </a:ext>
              </a:extLst>
            </p:cNvPr>
            <p:cNvSpPr>
              <a:spLocks/>
            </p:cNvSpPr>
            <p:nvPr/>
          </p:nvSpPr>
          <p:spPr bwMode="auto">
            <a:xfrm>
              <a:off x="460" y="428"/>
              <a:ext cx="62" cy="65"/>
            </a:xfrm>
            <a:custGeom>
              <a:avLst/>
              <a:gdLst>
                <a:gd name="T0" fmla="*/ 26 w 26"/>
                <a:gd name="T1" fmla="*/ 25 h 27"/>
                <a:gd name="T2" fmla="*/ 25 w 26"/>
                <a:gd name="T3" fmla="*/ 26 h 27"/>
                <a:gd name="T4" fmla="*/ 22 w 26"/>
                <a:gd name="T5" fmla="*/ 26 h 27"/>
                <a:gd name="T6" fmla="*/ 0 w 26"/>
                <a:gd name="T7" fmla="*/ 4 h 27"/>
                <a:gd name="T8" fmla="*/ 0 w 26"/>
                <a:gd name="T9" fmla="*/ 1 h 27"/>
                <a:gd name="T10" fmla="*/ 3 w 26"/>
                <a:gd name="T11" fmla="*/ 1 h 27"/>
                <a:gd name="T12" fmla="*/ 25 w 26"/>
                <a:gd name="T13" fmla="*/ 23 h 27"/>
                <a:gd name="T14" fmla="*/ 26 w 26"/>
                <a:gd name="T15" fmla="*/ 25 h 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27">
                  <a:moveTo>
                    <a:pt x="26" y="25"/>
                  </a:moveTo>
                  <a:cubicBezTo>
                    <a:pt x="26" y="25"/>
                    <a:pt x="25" y="26"/>
                    <a:pt x="25" y="26"/>
                  </a:cubicBezTo>
                  <a:cubicBezTo>
                    <a:pt x="24" y="27"/>
                    <a:pt x="23" y="27"/>
                    <a:pt x="22" y="26"/>
                  </a:cubicBezTo>
                  <a:cubicBezTo>
                    <a:pt x="0" y="4"/>
                    <a:pt x="0" y="4"/>
                    <a:pt x="0" y="4"/>
                  </a:cubicBezTo>
                  <a:cubicBezTo>
                    <a:pt x="0" y="3"/>
                    <a:pt x="0" y="2"/>
                    <a:pt x="0" y="1"/>
                  </a:cubicBezTo>
                  <a:cubicBezTo>
                    <a:pt x="1" y="0"/>
                    <a:pt x="2" y="0"/>
                    <a:pt x="3" y="1"/>
                  </a:cubicBezTo>
                  <a:cubicBezTo>
                    <a:pt x="25" y="23"/>
                    <a:pt x="25" y="23"/>
                    <a:pt x="25" y="23"/>
                  </a:cubicBezTo>
                  <a:cubicBezTo>
                    <a:pt x="25" y="23"/>
                    <a:pt x="26" y="24"/>
                    <a:pt x="26" y="2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9" name="Freeform 92">
              <a:extLst>
                <a:ext uri="{FF2B5EF4-FFF2-40B4-BE49-F238E27FC236}">
                  <a16:creationId xmlns:a16="http://schemas.microsoft.com/office/drawing/2014/main" id="{CFE40469-2C7E-4F8F-9FC8-00E5E29ED191}"/>
                </a:ext>
              </a:extLst>
            </p:cNvPr>
            <p:cNvSpPr>
              <a:spLocks/>
            </p:cNvSpPr>
            <p:nvPr/>
          </p:nvSpPr>
          <p:spPr bwMode="auto">
            <a:xfrm>
              <a:off x="551" y="289"/>
              <a:ext cx="53" cy="10"/>
            </a:xfrm>
            <a:custGeom>
              <a:avLst/>
              <a:gdLst>
                <a:gd name="T0" fmla="*/ 22 w 22"/>
                <a:gd name="T1" fmla="*/ 2 h 4"/>
                <a:gd name="T2" fmla="*/ 20 w 22"/>
                <a:gd name="T3" fmla="*/ 4 h 4"/>
                <a:gd name="T4" fmla="*/ 2 w 22"/>
                <a:gd name="T5" fmla="*/ 4 h 4"/>
                <a:gd name="T6" fmla="*/ 0 w 22"/>
                <a:gd name="T7" fmla="*/ 2 h 4"/>
                <a:gd name="T8" fmla="*/ 2 w 22"/>
                <a:gd name="T9" fmla="*/ 0 h 4"/>
                <a:gd name="T10" fmla="*/ 20 w 22"/>
                <a:gd name="T11" fmla="*/ 0 h 4"/>
                <a:gd name="T12" fmla="*/ 22 w 22"/>
                <a:gd name="T13" fmla="*/ 2 h 4"/>
              </a:gdLst>
              <a:ahLst/>
              <a:cxnLst>
                <a:cxn ang="0">
                  <a:pos x="T0" y="T1"/>
                </a:cxn>
                <a:cxn ang="0">
                  <a:pos x="T2" y="T3"/>
                </a:cxn>
                <a:cxn ang="0">
                  <a:pos x="T4" y="T5"/>
                </a:cxn>
                <a:cxn ang="0">
                  <a:pos x="T6" y="T7"/>
                </a:cxn>
                <a:cxn ang="0">
                  <a:pos x="T8" y="T9"/>
                </a:cxn>
                <a:cxn ang="0">
                  <a:pos x="T10" y="T11"/>
                </a:cxn>
                <a:cxn ang="0">
                  <a:pos x="T12" y="T13"/>
                </a:cxn>
              </a:cxnLst>
              <a:rect l="0" t="0" r="r" b="b"/>
              <a:pathLst>
                <a:path w="22" h="4">
                  <a:moveTo>
                    <a:pt x="22" y="2"/>
                  </a:moveTo>
                  <a:cubicBezTo>
                    <a:pt x="22" y="3"/>
                    <a:pt x="21" y="4"/>
                    <a:pt x="20" y="4"/>
                  </a:cubicBezTo>
                  <a:cubicBezTo>
                    <a:pt x="2" y="4"/>
                    <a:pt x="2" y="4"/>
                    <a:pt x="2" y="4"/>
                  </a:cubicBezTo>
                  <a:cubicBezTo>
                    <a:pt x="1" y="4"/>
                    <a:pt x="0" y="3"/>
                    <a:pt x="0" y="2"/>
                  </a:cubicBezTo>
                  <a:cubicBezTo>
                    <a:pt x="0" y="1"/>
                    <a:pt x="1" y="0"/>
                    <a:pt x="2" y="0"/>
                  </a:cubicBezTo>
                  <a:cubicBezTo>
                    <a:pt x="20" y="0"/>
                    <a:pt x="20" y="0"/>
                    <a:pt x="20" y="0"/>
                  </a:cubicBezTo>
                  <a:cubicBezTo>
                    <a:pt x="21" y="0"/>
                    <a:pt x="22" y="1"/>
                    <a:pt x="22" y="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0" name="Freeform 93">
              <a:extLst>
                <a:ext uri="{FF2B5EF4-FFF2-40B4-BE49-F238E27FC236}">
                  <a16:creationId xmlns:a16="http://schemas.microsoft.com/office/drawing/2014/main" id="{3FA1ED66-FEA7-4198-8E7F-B864D585246A}"/>
                </a:ext>
              </a:extLst>
            </p:cNvPr>
            <p:cNvSpPr>
              <a:spLocks/>
            </p:cNvSpPr>
            <p:nvPr/>
          </p:nvSpPr>
          <p:spPr bwMode="auto">
            <a:xfrm>
              <a:off x="189" y="253"/>
              <a:ext cx="285" cy="87"/>
            </a:xfrm>
            <a:custGeom>
              <a:avLst/>
              <a:gdLst>
                <a:gd name="T0" fmla="*/ 119 w 119"/>
                <a:gd name="T1" fmla="*/ 33 h 36"/>
                <a:gd name="T2" fmla="*/ 119 w 119"/>
                <a:gd name="T3" fmla="*/ 34 h 36"/>
                <a:gd name="T4" fmla="*/ 117 w 119"/>
                <a:gd name="T5" fmla="*/ 35 h 36"/>
                <a:gd name="T6" fmla="*/ 2 w 119"/>
                <a:gd name="T7" fmla="*/ 5 h 36"/>
                <a:gd name="T8" fmla="*/ 0 w 119"/>
                <a:gd name="T9" fmla="*/ 2 h 36"/>
                <a:gd name="T10" fmla="*/ 3 w 119"/>
                <a:gd name="T11" fmla="*/ 1 h 36"/>
                <a:gd name="T12" fmla="*/ 118 w 119"/>
                <a:gd name="T13" fmla="*/ 32 h 36"/>
                <a:gd name="T14" fmla="*/ 119 w 119"/>
                <a:gd name="T15" fmla="*/ 33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9" h="36">
                  <a:moveTo>
                    <a:pt x="119" y="33"/>
                  </a:moveTo>
                  <a:cubicBezTo>
                    <a:pt x="119" y="34"/>
                    <a:pt x="119" y="34"/>
                    <a:pt x="119" y="34"/>
                  </a:cubicBezTo>
                  <a:cubicBezTo>
                    <a:pt x="119" y="35"/>
                    <a:pt x="118" y="36"/>
                    <a:pt x="117" y="35"/>
                  </a:cubicBezTo>
                  <a:cubicBezTo>
                    <a:pt x="2" y="5"/>
                    <a:pt x="2" y="5"/>
                    <a:pt x="2" y="5"/>
                  </a:cubicBezTo>
                  <a:cubicBezTo>
                    <a:pt x="0" y="4"/>
                    <a:pt x="0" y="3"/>
                    <a:pt x="0" y="2"/>
                  </a:cubicBezTo>
                  <a:cubicBezTo>
                    <a:pt x="0" y="1"/>
                    <a:pt x="2" y="0"/>
                    <a:pt x="3" y="1"/>
                  </a:cubicBezTo>
                  <a:cubicBezTo>
                    <a:pt x="118" y="32"/>
                    <a:pt x="118" y="32"/>
                    <a:pt x="118" y="32"/>
                  </a:cubicBezTo>
                  <a:cubicBezTo>
                    <a:pt x="119" y="32"/>
                    <a:pt x="119" y="33"/>
                    <a:pt x="119" y="3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1" name="Freeform 94">
              <a:extLst>
                <a:ext uri="{FF2B5EF4-FFF2-40B4-BE49-F238E27FC236}">
                  <a16:creationId xmlns:a16="http://schemas.microsoft.com/office/drawing/2014/main" id="{2B96042C-CE53-44B5-B7FD-E7972FD79460}"/>
                </a:ext>
              </a:extLst>
            </p:cNvPr>
            <p:cNvSpPr>
              <a:spLocks/>
            </p:cNvSpPr>
            <p:nvPr/>
          </p:nvSpPr>
          <p:spPr bwMode="auto">
            <a:xfrm>
              <a:off x="278" y="143"/>
              <a:ext cx="91" cy="314"/>
            </a:xfrm>
            <a:custGeom>
              <a:avLst/>
              <a:gdLst>
                <a:gd name="T0" fmla="*/ 38 w 38"/>
                <a:gd name="T1" fmla="*/ 3 h 131"/>
                <a:gd name="T2" fmla="*/ 38 w 38"/>
                <a:gd name="T3" fmla="*/ 3 h 131"/>
                <a:gd name="T4" fmla="*/ 4 w 38"/>
                <a:gd name="T5" fmla="*/ 129 h 131"/>
                <a:gd name="T6" fmla="*/ 1 w 38"/>
                <a:gd name="T7" fmla="*/ 131 h 131"/>
                <a:gd name="T8" fmla="*/ 0 w 38"/>
                <a:gd name="T9" fmla="*/ 128 h 131"/>
                <a:gd name="T10" fmla="*/ 34 w 38"/>
                <a:gd name="T11" fmla="*/ 2 h 131"/>
                <a:gd name="T12" fmla="*/ 36 w 38"/>
                <a:gd name="T13" fmla="*/ 1 h 131"/>
                <a:gd name="T14" fmla="*/ 38 w 38"/>
                <a:gd name="T15" fmla="*/ 3 h 1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 h="131">
                  <a:moveTo>
                    <a:pt x="38" y="3"/>
                  </a:moveTo>
                  <a:cubicBezTo>
                    <a:pt x="38" y="3"/>
                    <a:pt x="38" y="3"/>
                    <a:pt x="38" y="3"/>
                  </a:cubicBezTo>
                  <a:cubicBezTo>
                    <a:pt x="4" y="129"/>
                    <a:pt x="4" y="129"/>
                    <a:pt x="4" y="129"/>
                  </a:cubicBezTo>
                  <a:cubicBezTo>
                    <a:pt x="4" y="130"/>
                    <a:pt x="2" y="131"/>
                    <a:pt x="1" y="131"/>
                  </a:cubicBezTo>
                  <a:cubicBezTo>
                    <a:pt x="0" y="130"/>
                    <a:pt x="0" y="129"/>
                    <a:pt x="0" y="128"/>
                  </a:cubicBezTo>
                  <a:cubicBezTo>
                    <a:pt x="34" y="2"/>
                    <a:pt x="34" y="2"/>
                    <a:pt x="34" y="2"/>
                  </a:cubicBezTo>
                  <a:cubicBezTo>
                    <a:pt x="34" y="1"/>
                    <a:pt x="35" y="0"/>
                    <a:pt x="36" y="1"/>
                  </a:cubicBezTo>
                  <a:cubicBezTo>
                    <a:pt x="37" y="1"/>
                    <a:pt x="38" y="2"/>
                    <a:pt x="38"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2" name="Freeform 95">
              <a:extLst>
                <a:ext uri="{FF2B5EF4-FFF2-40B4-BE49-F238E27FC236}">
                  <a16:creationId xmlns:a16="http://schemas.microsoft.com/office/drawing/2014/main" id="{113A366C-165A-4E77-AAF8-C783558BF914}"/>
                </a:ext>
              </a:extLst>
            </p:cNvPr>
            <p:cNvSpPr>
              <a:spLocks/>
            </p:cNvSpPr>
            <p:nvPr/>
          </p:nvSpPr>
          <p:spPr bwMode="auto">
            <a:xfrm>
              <a:off x="184" y="210"/>
              <a:ext cx="283" cy="168"/>
            </a:xfrm>
            <a:custGeom>
              <a:avLst/>
              <a:gdLst>
                <a:gd name="T0" fmla="*/ 118 w 118"/>
                <a:gd name="T1" fmla="*/ 2 h 70"/>
                <a:gd name="T2" fmla="*/ 117 w 118"/>
                <a:gd name="T3" fmla="*/ 4 h 70"/>
                <a:gd name="T4" fmla="*/ 3 w 118"/>
                <a:gd name="T5" fmla="*/ 69 h 70"/>
                <a:gd name="T6" fmla="*/ 0 w 118"/>
                <a:gd name="T7" fmla="*/ 69 h 70"/>
                <a:gd name="T8" fmla="*/ 1 w 118"/>
                <a:gd name="T9" fmla="*/ 66 h 70"/>
                <a:gd name="T10" fmla="*/ 115 w 118"/>
                <a:gd name="T11" fmla="*/ 0 h 70"/>
                <a:gd name="T12" fmla="*/ 118 w 118"/>
                <a:gd name="T13" fmla="*/ 1 h 70"/>
                <a:gd name="T14" fmla="*/ 118 w 118"/>
                <a:gd name="T15" fmla="*/ 2 h 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8" h="70">
                  <a:moveTo>
                    <a:pt x="118" y="2"/>
                  </a:moveTo>
                  <a:cubicBezTo>
                    <a:pt x="118" y="3"/>
                    <a:pt x="117" y="3"/>
                    <a:pt x="117" y="4"/>
                  </a:cubicBezTo>
                  <a:cubicBezTo>
                    <a:pt x="3" y="69"/>
                    <a:pt x="3" y="69"/>
                    <a:pt x="3" y="69"/>
                  </a:cubicBezTo>
                  <a:cubicBezTo>
                    <a:pt x="2" y="70"/>
                    <a:pt x="1" y="70"/>
                    <a:pt x="0" y="69"/>
                  </a:cubicBezTo>
                  <a:cubicBezTo>
                    <a:pt x="0" y="68"/>
                    <a:pt x="0" y="67"/>
                    <a:pt x="1" y="66"/>
                  </a:cubicBezTo>
                  <a:cubicBezTo>
                    <a:pt x="115" y="0"/>
                    <a:pt x="115" y="0"/>
                    <a:pt x="115" y="0"/>
                  </a:cubicBezTo>
                  <a:cubicBezTo>
                    <a:pt x="116" y="0"/>
                    <a:pt x="117" y="0"/>
                    <a:pt x="118" y="1"/>
                  </a:cubicBezTo>
                  <a:cubicBezTo>
                    <a:pt x="118" y="1"/>
                    <a:pt x="118" y="2"/>
                    <a:pt x="118"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3" name="Freeform 96">
              <a:extLst>
                <a:ext uri="{FF2B5EF4-FFF2-40B4-BE49-F238E27FC236}">
                  <a16:creationId xmlns:a16="http://schemas.microsoft.com/office/drawing/2014/main" id="{EAD53119-EE51-4CAF-9792-AA4C7FF32ACD}"/>
                </a:ext>
              </a:extLst>
            </p:cNvPr>
            <p:cNvSpPr>
              <a:spLocks/>
            </p:cNvSpPr>
            <p:nvPr/>
          </p:nvSpPr>
          <p:spPr bwMode="auto">
            <a:xfrm>
              <a:off x="227" y="128"/>
              <a:ext cx="154" cy="262"/>
            </a:xfrm>
            <a:custGeom>
              <a:avLst/>
              <a:gdLst>
                <a:gd name="T0" fmla="*/ 64 w 64"/>
                <a:gd name="T1" fmla="*/ 106 h 109"/>
                <a:gd name="T2" fmla="*/ 63 w 64"/>
                <a:gd name="T3" fmla="*/ 108 h 109"/>
                <a:gd name="T4" fmla="*/ 60 w 64"/>
                <a:gd name="T5" fmla="*/ 107 h 109"/>
                <a:gd name="T6" fmla="*/ 0 w 64"/>
                <a:gd name="T7" fmla="*/ 4 h 109"/>
                <a:gd name="T8" fmla="*/ 1 w 64"/>
                <a:gd name="T9" fmla="*/ 1 h 109"/>
                <a:gd name="T10" fmla="*/ 4 w 64"/>
                <a:gd name="T11" fmla="*/ 2 h 109"/>
                <a:gd name="T12" fmla="*/ 64 w 64"/>
                <a:gd name="T13" fmla="*/ 105 h 109"/>
                <a:gd name="T14" fmla="*/ 64 w 64"/>
                <a:gd name="T15" fmla="*/ 106 h 1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4" h="109">
                  <a:moveTo>
                    <a:pt x="64" y="106"/>
                  </a:moveTo>
                  <a:cubicBezTo>
                    <a:pt x="64" y="107"/>
                    <a:pt x="63" y="108"/>
                    <a:pt x="63" y="108"/>
                  </a:cubicBezTo>
                  <a:cubicBezTo>
                    <a:pt x="62" y="109"/>
                    <a:pt x="61" y="108"/>
                    <a:pt x="60" y="107"/>
                  </a:cubicBezTo>
                  <a:cubicBezTo>
                    <a:pt x="0" y="4"/>
                    <a:pt x="0" y="4"/>
                    <a:pt x="0" y="4"/>
                  </a:cubicBezTo>
                  <a:cubicBezTo>
                    <a:pt x="0" y="3"/>
                    <a:pt x="0" y="1"/>
                    <a:pt x="1" y="1"/>
                  </a:cubicBezTo>
                  <a:cubicBezTo>
                    <a:pt x="2" y="0"/>
                    <a:pt x="3" y="1"/>
                    <a:pt x="4" y="2"/>
                  </a:cubicBezTo>
                  <a:cubicBezTo>
                    <a:pt x="64" y="105"/>
                    <a:pt x="64" y="105"/>
                    <a:pt x="64" y="105"/>
                  </a:cubicBezTo>
                  <a:cubicBezTo>
                    <a:pt x="64" y="106"/>
                    <a:pt x="64" y="106"/>
                    <a:pt x="64" y="10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4" name="Freeform 97">
              <a:extLst>
                <a:ext uri="{FF2B5EF4-FFF2-40B4-BE49-F238E27FC236}">
                  <a16:creationId xmlns:a16="http://schemas.microsoft.com/office/drawing/2014/main" id="{FDDEF9BC-8BA0-4F94-A6EB-FB864CB9EE63}"/>
                </a:ext>
              </a:extLst>
            </p:cNvPr>
            <p:cNvSpPr>
              <a:spLocks/>
            </p:cNvSpPr>
            <p:nvPr/>
          </p:nvSpPr>
          <p:spPr bwMode="auto">
            <a:xfrm>
              <a:off x="390" y="414"/>
              <a:ext cx="44" cy="67"/>
            </a:xfrm>
            <a:custGeom>
              <a:avLst/>
              <a:gdLst>
                <a:gd name="T0" fmla="*/ 18 w 18"/>
                <a:gd name="T1" fmla="*/ 25 h 28"/>
                <a:gd name="T2" fmla="*/ 17 w 18"/>
                <a:gd name="T3" fmla="*/ 27 h 28"/>
                <a:gd name="T4" fmla="*/ 14 w 18"/>
                <a:gd name="T5" fmla="*/ 26 h 28"/>
                <a:gd name="T6" fmla="*/ 1 w 18"/>
                <a:gd name="T7" fmla="*/ 3 h 28"/>
                <a:gd name="T8" fmla="*/ 1 w 18"/>
                <a:gd name="T9" fmla="*/ 0 h 28"/>
                <a:gd name="T10" fmla="*/ 4 w 18"/>
                <a:gd name="T11" fmla="*/ 1 h 28"/>
                <a:gd name="T12" fmla="*/ 18 w 18"/>
                <a:gd name="T13" fmla="*/ 24 h 28"/>
                <a:gd name="T14" fmla="*/ 18 w 18"/>
                <a:gd name="T15" fmla="*/ 25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28">
                  <a:moveTo>
                    <a:pt x="18" y="25"/>
                  </a:moveTo>
                  <a:cubicBezTo>
                    <a:pt x="18" y="26"/>
                    <a:pt x="17" y="27"/>
                    <a:pt x="17" y="27"/>
                  </a:cubicBezTo>
                  <a:cubicBezTo>
                    <a:pt x="16" y="28"/>
                    <a:pt x="15" y="27"/>
                    <a:pt x="14" y="26"/>
                  </a:cubicBezTo>
                  <a:cubicBezTo>
                    <a:pt x="1" y="3"/>
                    <a:pt x="1" y="3"/>
                    <a:pt x="1" y="3"/>
                  </a:cubicBezTo>
                  <a:cubicBezTo>
                    <a:pt x="0" y="2"/>
                    <a:pt x="0" y="1"/>
                    <a:pt x="1" y="0"/>
                  </a:cubicBezTo>
                  <a:cubicBezTo>
                    <a:pt x="2" y="0"/>
                    <a:pt x="4" y="0"/>
                    <a:pt x="4" y="1"/>
                  </a:cubicBezTo>
                  <a:cubicBezTo>
                    <a:pt x="18" y="24"/>
                    <a:pt x="18" y="24"/>
                    <a:pt x="18" y="24"/>
                  </a:cubicBezTo>
                  <a:cubicBezTo>
                    <a:pt x="18" y="25"/>
                    <a:pt x="18" y="25"/>
                    <a:pt x="18" y="2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5" name="Freeform 98">
              <a:extLst>
                <a:ext uri="{FF2B5EF4-FFF2-40B4-BE49-F238E27FC236}">
                  <a16:creationId xmlns:a16="http://schemas.microsoft.com/office/drawing/2014/main" id="{18BF5DC3-41FA-4D0B-B8EC-A18E654CDB93}"/>
                </a:ext>
              </a:extLst>
            </p:cNvPr>
            <p:cNvSpPr>
              <a:spLocks/>
            </p:cNvSpPr>
            <p:nvPr/>
          </p:nvSpPr>
          <p:spPr bwMode="auto">
            <a:xfrm>
              <a:off x="458" y="529"/>
              <a:ext cx="31" cy="46"/>
            </a:xfrm>
            <a:custGeom>
              <a:avLst/>
              <a:gdLst>
                <a:gd name="T0" fmla="*/ 13 w 13"/>
                <a:gd name="T1" fmla="*/ 17 h 19"/>
                <a:gd name="T2" fmla="*/ 12 w 13"/>
                <a:gd name="T3" fmla="*/ 18 h 19"/>
                <a:gd name="T4" fmla="*/ 9 w 13"/>
                <a:gd name="T5" fmla="*/ 18 h 19"/>
                <a:gd name="T6" fmla="*/ 0 w 13"/>
                <a:gd name="T7" fmla="*/ 3 h 19"/>
                <a:gd name="T8" fmla="*/ 1 w 13"/>
                <a:gd name="T9" fmla="*/ 0 h 19"/>
                <a:gd name="T10" fmla="*/ 4 w 13"/>
                <a:gd name="T11" fmla="*/ 1 h 19"/>
                <a:gd name="T12" fmla="*/ 12 w 13"/>
                <a:gd name="T13" fmla="*/ 16 h 19"/>
                <a:gd name="T14" fmla="*/ 13 w 13"/>
                <a:gd name="T15" fmla="*/ 17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19">
                  <a:moveTo>
                    <a:pt x="13" y="17"/>
                  </a:moveTo>
                  <a:cubicBezTo>
                    <a:pt x="13" y="17"/>
                    <a:pt x="12" y="18"/>
                    <a:pt x="12" y="18"/>
                  </a:cubicBezTo>
                  <a:cubicBezTo>
                    <a:pt x="11" y="19"/>
                    <a:pt x="9" y="19"/>
                    <a:pt x="9" y="18"/>
                  </a:cubicBezTo>
                  <a:cubicBezTo>
                    <a:pt x="0" y="3"/>
                    <a:pt x="0" y="3"/>
                    <a:pt x="0" y="3"/>
                  </a:cubicBezTo>
                  <a:cubicBezTo>
                    <a:pt x="0" y="2"/>
                    <a:pt x="0" y="1"/>
                    <a:pt x="1" y="0"/>
                  </a:cubicBezTo>
                  <a:cubicBezTo>
                    <a:pt x="2" y="0"/>
                    <a:pt x="3" y="0"/>
                    <a:pt x="4" y="1"/>
                  </a:cubicBezTo>
                  <a:cubicBezTo>
                    <a:pt x="12" y="16"/>
                    <a:pt x="12" y="16"/>
                    <a:pt x="12" y="16"/>
                  </a:cubicBezTo>
                  <a:cubicBezTo>
                    <a:pt x="13" y="16"/>
                    <a:pt x="13" y="16"/>
                    <a:pt x="13"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6" name="Freeform 99">
              <a:extLst>
                <a:ext uri="{FF2B5EF4-FFF2-40B4-BE49-F238E27FC236}">
                  <a16:creationId xmlns:a16="http://schemas.microsoft.com/office/drawing/2014/main" id="{234F9CCA-FF58-469B-ACE1-8A4A4B29CCAC}"/>
                </a:ext>
              </a:extLst>
            </p:cNvPr>
            <p:cNvSpPr>
              <a:spLocks/>
            </p:cNvSpPr>
            <p:nvPr/>
          </p:nvSpPr>
          <p:spPr bwMode="auto">
            <a:xfrm>
              <a:off x="244" y="510"/>
              <a:ext cx="27" cy="72"/>
            </a:xfrm>
            <a:custGeom>
              <a:avLst/>
              <a:gdLst>
                <a:gd name="T0" fmla="*/ 11 w 11"/>
                <a:gd name="T1" fmla="*/ 3 h 30"/>
                <a:gd name="T2" fmla="*/ 11 w 11"/>
                <a:gd name="T3" fmla="*/ 3 h 30"/>
                <a:gd name="T4" fmla="*/ 4 w 11"/>
                <a:gd name="T5" fmla="*/ 28 h 30"/>
                <a:gd name="T6" fmla="*/ 2 w 11"/>
                <a:gd name="T7" fmla="*/ 29 h 30"/>
                <a:gd name="T8" fmla="*/ 0 w 11"/>
                <a:gd name="T9" fmla="*/ 27 h 30"/>
                <a:gd name="T10" fmla="*/ 7 w 11"/>
                <a:gd name="T11" fmla="*/ 2 h 30"/>
                <a:gd name="T12" fmla="*/ 9 w 11"/>
                <a:gd name="T13" fmla="*/ 1 h 30"/>
                <a:gd name="T14" fmla="*/ 11 w 11"/>
                <a:gd name="T15" fmla="*/ 3 h 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30">
                  <a:moveTo>
                    <a:pt x="11" y="3"/>
                  </a:moveTo>
                  <a:cubicBezTo>
                    <a:pt x="11" y="3"/>
                    <a:pt x="11" y="3"/>
                    <a:pt x="11" y="3"/>
                  </a:cubicBezTo>
                  <a:cubicBezTo>
                    <a:pt x="4" y="28"/>
                    <a:pt x="4" y="28"/>
                    <a:pt x="4" y="28"/>
                  </a:cubicBezTo>
                  <a:cubicBezTo>
                    <a:pt x="4" y="29"/>
                    <a:pt x="3" y="30"/>
                    <a:pt x="2" y="29"/>
                  </a:cubicBezTo>
                  <a:cubicBezTo>
                    <a:pt x="1" y="29"/>
                    <a:pt x="0" y="28"/>
                    <a:pt x="0" y="27"/>
                  </a:cubicBezTo>
                  <a:cubicBezTo>
                    <a:pt x="7" y="2"/>
                    <a:pt x="7" y="2"/>
                    <a:pt x="7" y="2"/>
                  </a:cubicBezTo>
                  <a:cubicBezTo>
                    <a:pt x="7" y="1"/>
                    <a:pt x="8" y="0"/>
                    <a:pt x="9" y="1"/>
                  </a:cubicBezTo>
                  <a:cubicBezTo>
                    <a:pt x="10" y="1"/>
                    <a:pt x="11" y="2"/>
                    <a:pt x="1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7" name="Freeform 100">
              <a:extLst>
                <a:ext uri="{FF2B5EF4-FFF2-40B4-BE49-F238E27FC236}">
                  <a16:creationId xmlns:a16="http://schemas.microsoft.com/office/drawing/2014/main" id="{EC05CBF3-D99D-40CD-A805-9E666F59C80A}"/>
                </a:ext>
              </a:extLst>
            </p:cNvPr>
            <p:cNvSpPr>
              <a:spLocks/>
            </p:cNvSpPr>
            <p:nvPr/>
          </p:nvSpPr>
          <p:spPr bwMode="auto">
            <a:xfrm>
              <a:off x="537" y="347"/>
              <a:ext cx="98" cy="36"/>
            </a:xfrm>
            <a:custGeom>
              <a:avLst/>
              <a:gdLst>
                <a:gd name="T0" fmla="*/ 41 w 41"/>
                <a:gd name="T1" fmla="*/ 12 h 15"/>
                <a:gd name="T2" fmla="*/ 41 w 41"/>
                <a:gd name="T3" fmla="*/ 13 h 15"/>
                <a:gd name="T4" fmla="*/ 39 w 41"/>
                <a:gd name="T5" fmla="*/ 14 h 15"/>
                <a:gd name="T6" fmla="*/ 2 w 41"/>
                <a:gd name="T7" fmla="*/ 4 h 15"/>
                <a:gd name="T8" fmla="*/ 1 w 41"/>
                <a:gd name="T9" fmla="*/ 2 h 15"/>
                <a:gd name="T10" fmla="*/ 3 w 41"/>
                <a:gd name="T11" fmla="*/ 1 h 15"/>
                <a:gd name="T12" fmla="*/ 40 w 41"/>
                <a:gd name="T13" fmla="*/ 10 h 15"/>
                <a:gd name="T14" fmla="*/ 41 w 41"/>
                <a:gd name="T15" fmla="*/ 12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 h="15">
                  <a:moveTo>
                    <a:pt x="41" y="12"/>
                  </a:moveTo>
                  <a:cubicBezTo>
                    <a:pt x="41" y="12"/>
                    <a:pt x="41" y="13"/>
                    <a:pt x="41" y="13"/>
                  </a:cubicBezTo>
                  <a:cubicBezTo>
                    <a:pt x="41" y="14"/>
                    <a:pt x="40" y="15"/>
                    <a:pt x="39" y="14"/>
                  </a:cubicBezTo>
                  <a:cubicBezTo>
                    <a:pt x="2" y="4"/>
                    <a:pt x="2" y="4"/>
                    <a:pt x="2" y="4"/>
                  </a:cubicBezTo>
                  <a:cubicBezTo>
                    <a:pt x="1" y="4"/>
                    <a:pt x="0" y="3"/>
                    <a:pt x="1" y="2"/>
                  </a:cubicBezTo>
                  <a:cubicBezTo>
                    <a:pt x="1" y="1"/>
                    <a:pt x="2" y="0"/>
                    <a:pt x="3" y="1"/>
                  </a:cubicBezTo>
                  <a:cubicBezTo>
                    <a:pt x="40" y="10"/>
                    <a:pt x="40" y="10"/>
                    <a:pt x="40" y="10"/>
                  </a:cubicBezTo>
                  <a:cubicBezTo>
                    <a:pt x="40" y="11"/>
                    <a:pt x="41" y="11"/>
                    <a:pt x="41" y="1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8" name="Freeform 101">
              <a:extLst>
                <a:ext uri="{FF2B5EF4-FFF2-40B4-BE49-F238E27FC236}">
                  <a16:creationId xmlns:a16="http://schemas.microsoft.com/office/drawing/2014/main" id="{8C459210-B279-4ECC-8A45-99AF77F27FE0}"/>
                </a:ext>
              </a:extLst>
            </p:cNvPr>
            <p:cNvSpPr>
              <a:spLocks/>
            </p:cNvSpPr>
            <p:nvPr/>
          </p:nvSpPr>
          <p:spPr bwMode="auto">
            <a:xfrm>
              <a:off x="496" y="157"/>
              <a:ext cx="60" cy="41"/>
            </a:xfrm>
            <a:custGeom>
              <a:avLst/>
              <a:gdLst>
                <a:gd name="T0" fmla="*/ 25 w 25"/>
                <a:gd name="T1" fmla="*/ 3 h 17"/>
                <a:gd name="T2" fmla="*/ 24 w 25"/>
                <a:gd name="T3" fmla="*/ 4 h 17"/>
                <a:gd name="T4" fmla="*/ 3 w 25"/>
                <a:gd name="T5" fmla="*/ 16 h 17"/>
                <a:gd name="T6" fmla="*/ 1 w 25"/>
                <a:gd name="T7" fmla="*/ 15 h 17"/>
                <a:gd name="T8" fmla="*/ 1 w 25"/>
                <a:gd name="T9" fmla="*/ 13 h 17"/>
                <a:gd name="T10" fmla="*/ 22 w 25"/>
                <a:gd name="T11" fmla="*/ 1 h 17"/>
                <a:gd name="T12" fmla="*/ 24 w 25"/>
                <a:gd name="T13" fmla="*/ 2 h 17"/>
                <a:gd name="T14" fmla="*/ 25 w 25"/>
                <a:gd name="T15" fmla="*/ 3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17">
                  <a:moveTo>
                    <a:pt x="25" y="3"/>
                  </a:moveTo>
                  <a:cubicBezTo>
                    <a:pt x="25" y="3"/>
                    <a:pt x="24" y="4"/>
                    <a:pt x="24" y="4"/>
                  </a:cubicBezTo>
                  <a:cubicBezTo>
                    <a:pt x="3" y="16"/>
                    <a:pt x="3" y="16"/>
                    <a:pt x="3" y="16"/>
                  </a:cubicBezTo>
                  <a:cubicBezTo>
                    <a:pt x="3" y="17"/>
                    <a:pt x="1" y="16"/>
                    <a:pt x="1" y="15"/>
                  </a:cubicBezTo>
                  <a:cubicBezTo>
                    <a:pt x="0" y="14"/>
                    <a:pt x="1" y="13"/>
                    <a:pt x="1" y="13"/>
                  </a:cubicBezTo>
                  <a:cubicBezTo>
                    <a:pt x="22" y="1"/>
                    <a:pt x="22" y="1"/>
                    <a:pt x="22" y="1"/>
                  </a:cubicBezTo>
                  <a:cubicBezTo>
                    <a:pt x="23" y="0"/>
                    <a:pt x="24" y="1"/>
                    <a:pt x="24" y="2"/>
                  </a:cubicBezTo>
                  <a:cubicBezTo>
                    <a:pt x="25" y="2"/>
                    <a:pt x="25" y="2"/>
                    <a:pt x="25"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9" name="Freeform 102">
              <a:extLst>
                <a:ext uri="{FF2B5EF4-FFF2-40B4-BE49-F238E27FC236}">
                  <a16:creationId xmlns:a16="http://schemas.microsoft.com/office/drawing/2014/main" id="{A022E03A-720F-4C9D-BE0D-1E5926B5F0C2}"/>
                </a:ext>
              </a:extLst>
            </p:cNvPr>
            <p:cNvSpPr>
              <a:spLocks/>
            </p:cNvSpPr>
            <p:nvPr/>
          </p:nvSpPr>
          <p:spPr bwMode="auto">
            <a:xfrm>
              <a:off x="577" y="133"/>
              <a:ext cx="20" cy="17"/>
            </a:xfrm>
            <a:custGeom>
              <a:avLst/>
              <a:gdLst>
                <a:gd name="T0" fmla="*/ 8 w 8"/>
                <a:gd name="T1" fmla="*/ 3 h 7"/>
                <a:gd name="T2" fmla="*/ 7 w 8"/>
                <a:gd name="T3" fmla="*/ 4 h 7"/>
                <a:gd name="T4" fmla="*/ 3 w 8"/>
                <a:gd name="T5" fmla="*/ 7 h 7"/>
                <a:gd name="T6" fmla="*/ 0 w 8"/>
                <a:gd name="T7" fmla="*/ 6 h 7"/>
                <a:gd name="T8" fmla="*/ 1 w 8"/>
                <a:gd name="T9" fmla="*/ 3 h 7"/>
                <a:gd name="T10" fmla="*/ 5 w 8"/>
                <a:gd name="T11" fmla="*/ 1 h 7"/>
                <a:gd name="T12" fmla="*/ 8 w 8"/>
                <a:gd name="T13" fmla="*/ 2 h 7"/>
                <a:gd name="T14" fmla="*/ 8 w 8"/>
                <a:gd name="T15" fmla="*/ 3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7">
                  <a:moveTo>
                    <a:pt x="8" y="3"/>
                  </a:moveTo>
                  <a:cubicBezTo>
                    <a:pt x="8" y="3"/>
                    <a:pt x="7" y="4"/>
                    <a:pt x="7" y="4"/>
                  </a:cubicBezTo>
                  <a:cubicBezTo>
                    <a:pt x="3" y="7"/>
                    <a:pt x="3" y="7"/>
                    <a:pt x="3" y="7"/>
                  </a:cubicBezTo>
                  <a:cubicBezTo>
                    <a:pt x="2" y="7"/>
                    <a:pt x="1" y="7"/>
                    <a:pt x="0" y="6"/>
                  </a:cubicBezTo>
                  <a:cubicBezTo>
                    <a:pt x="0" y="5"/>
                    <a:pt x="0" y="4"/>
                    <a:pt x="1" y="3"/>
                  </a:cubicBezTo>
                  <a:cubicBezTo>
                    <a:pt x="5" y="1"/>
                    <a:pt x="5" y="1"/>
                    <a:pt x="5" y="1"/>
                  </a:cubicBezTo>
                  <a:cubicBezTo>
                    <a:pt x="6" y="0"/>
                    <a:pt x="7" y="1"/>
                    <a:pt x="8" y="2"/>
                  </a:cubicBezTo>
                  <a:cubicBezTo>
                    <a:pt x="8" y="2"/>
                    <a:pt x="8" y="2"/>
                    <a:pt x="8"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0" name="Freeform 103">
              <a:extLst>
                <a:ext uri="{FF2B5EF4-FFF2-40B4-BE49-F238E27FC236}">
                  <a16:creationId xmlns:a16="http://schemas.microsoft.com/office/drawing/2014/main" id="{07A2709E-B11E-4810-AE05-35741668AC5D}"/>
                </a:ext>
              </a:extLst>
            </p:cNvPr>
            <p:cNvSpPr>
              <a:spLocks/>
            </p:cNvSpPr>
            <p:nvPr/>
          </p:nvSpPr>
          <p:spPr bwMode="auto">
            <a:xfrm>
              <a:off x="148" y="380"/>
              <a:ext cx="22" cy="20"/>
            </a:xfrm>
            <a:custGeom>
              <a:avLst/>
              <a:gdLst>
                <a:gd name="T0" fmla="*/ 9 w 9"/>
                <a:gd name="T1" fmla="*/ 3 h 8"/>
                <a:gd name="T2" fmla="*/ 8 w 9"/>
                <a:gd name="T3" fmla="*/ 4 h 8"/>
                <a:gd name="T4" fmla="*/ 3 w 9"/>
                <a:gd name="T5" fmla="*/ 7 h 8"/>
                <a:gd name="T6" fmla="*/ 0 w 9"/>
                <a:gd name="T7" fmla="*/ 6 h 8"/>
                <a:gd name="T8" fmla="*/ 1 w 9"/>
                <a:gd name="T9" fmla="*/ 4 h 8"/>
                <a:gd name="T10" fmla="*/ 6 w 9"/>
                <a:gd name="T11" fmla="*/ 1 h 8"/>
                <a:gd name="T12" fmla="*/ 9 w 9"/>
                <a:gd name="T13" fmla="*/ 2 h 8"/>
                <a:gd name="T14" fmla="*/ 9 w 9"/>
                <a:gd name="T15" fmla="*/ 3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8">
                  <a:moveTo>
                    <a:pt x="9" y="3"/>
                  </a:moveTo>
                  <a:cubicBezTo>
                    <a:pt x="9" y="3"/>
                    <a:pt x="9" y="4"/>
                    <a:pt x="8" y="4"/>
                  </a:cubicBezTo>
                  <a:cubicBezTo>
                    <a:pt x="3" y="7"/>
                    <a:pt x="3" y="7"/>
                    <a:pt x="3" y="7"/>
                  </a:cubicBezTo>
                  <a:cubicBezTo>
                    <a:pt x="2" y="8"/>
                    <a:pt x="1" y="7"/>
                    <a:pt x="0" y="6"/>
                  </a:cubicBezTo>
                  <a:cubicBezTo>
                    <a:pt x="0" y="6"/>
                    <a:pt x="0" y="4"/>
                    <a:pt x="1" y="4"/>
                  </a:cubicBezTo>
                  <a:cubicBezTo>
                    <a:pt x="6" y="1"/>
                    <a:pt x="6" y="1"/>
                    <a:pt x="6" y="1"/>
                  </a:cubicBezTo>
                  <a:cubicBezTo>
                    <a:pt x="7" y="0"/>
                    <a:pt x="8" y="1"/>
                    <a:pt x="9" y="2"/>
                  </a:cubicBezTo>
                  <a:cubicBezTo>
                    <a:pt x="9" y="2"/>
                    <a:pt x="9" y="2"/>
                    <a:pt x="9"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1" name="Freeform 104">
              <a:extLst>
                <a:ext uri="{FF2B5EF4-FFF2-40B4-BE49-F238E27FC236}">
                  <a16:creationId xmlns:a16="http://schemas.microsoft.com/office/drawing/2014/main" id="{F00063C6-E3FD-4E1D-90B8-63D21470EE1E}"/>
                </a:ext>
              </a:extLst>
            </p:cNvPr>
            <p:cNvSpPr>
              <a:spLocks/>
            </p:cNvSpPr>
            <p:nvPr/>
          </p:nvSpPr>
          <p:spPr bwMode="auto">
            <a:xfrm>
              <a:off x="69" y="412"/>
              <a:ext cx="51" cy="33"/>
            </a:xfrm>
            <a:custGeom>
              <a:avLst/>
              <a:gdLst>
                <a:gd name="T0" fmla="*/ 21 w 21"/>
                <a:gd name="T1" fmla="*/ 2 h 14"/>
                <a:gd name="T2" fmla="*/ 20 w 21"/>
                <a:gd name="T3" fmla="*/ 4 h 14"/>
                <a:gd name="T4" fmla="*/ 3 w 21"/>
                <a:gd name="T5" fmla="*/ 13 h 14"/>
                <a:gd name="T6" fmla="*/ 0 w 21"/>
                <a:gd name="T7" fmla="*/ 13 h 14"/>
                <a:gd name="T8" fmla="*/ 1 w 21"/>
                <a:gd name="T9" fmla="*/ 10 h 14"/>
                <a:gd name="T10" fmla="*/ 18 w 21"/>
                <a:gd name="T11" fmla="*/ 0 h 14"/>
                <a:gd name="T12" fmla="*/ 20 w 21"/>
                <a:gd name="T13" fmla="*/ 1 h 14"/>
                <a:gd name="T14" fmla="*/ 21 w 21"/>
                <a:gd name="T15" fmla="*/ 2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14">
                  <a:moveTo>
                    <a:pt x="21" y="2"/>
                  </a:moveTo>
                  <a:cubicBezTo>
                    <a:pt x="21" y="3"/>
                    <a:pt x="20" y="3"/>
                    <a:pt x="20" y="4"/>
                  </a:cubicBezTo>
                  <a:cubicBezTo>
                    <a:pt x="3" y="13"/>
                    <a:pt x="3" y="13"/>
                    <a:pt x="3" y="13"/>
                  </a:cubicBezTo>
                  <a:cubicBezTo>
                    <a:pt x="2" y="14"/>
                    <a:pt x="1" y="14"/>
                    <a:pt x="0" y="13"/>
                  </a:cubicBezTo>
                  <a:cubicBezTo>
                    <a:pt x="0" y="12"/>
                    <a:pt x="0" y="11"/>
                    <a:pt x="1" y="10"/>
                  </a:cubicBezTo>
                  <a:cubicBezTo>
                    <a:pt x="18" y="0"/>
                    <a:pt x="18" y="0"/>
                    <a:pt x="18" y="0"/>
                  </a:cubicBezTo>
                  <a:cubicBezTo>
                    <a:pt x="19" y="0"/>
                    <a:pt x="20" y="0"/>
                    <a:pt x="20" y="1"/>
                  </a:cubicBezTo>
                  <a:cubicBezTo>
                    <a:pt x="21" y="1"/>
                    <a:pt x="21" y="2"/>
                    <a:pt x="21"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2" name="Freeform 105">
              <a:extLst>
                <a:ext uri="{FF2B5EF4-FFF2-40B4-BE49-F238E27FC236}">
                  <a16:creationId xmlns:a16="http://schemas.microsoft.com/office/drawing/2014/main" id="{2D9F2F0D-BD94-41AE-B6A6-0A36C30824BE}"/>
                </a:ext>
              </a:extLst>
            </p:cNvPr>
            <p:cNvSpPr>
              <a:spLocks/>
            </p:cNvSpPr>
            <p:nvPr/>
          </p:nvSpPr>
          <p:spPr bwMode="auto">
            <a:xfrm>
              <a:off x="67" y="222"/>
              <a:ext cx="88" cy="31"/>
            </a:xfrm>
            <a:custGeom>
              <a:avLst/>
              <a:gdLst>
                <a:gd name="T0" fmla="*/ 37 w 37"/>
                <a:gd name="T1" fmla="*/ 11 h 13"/>
                <a:gd name="T2" fmla="*/ 37 w 37"/>
                <a:gd name="T3" fmla="*/ 11 h 13"/>
                <a:gd name="T4" fmla="*/ 34 w 37"/>
                <a:gd name="T5" fmla="*/ 13 h 13"/>
                <a:gd name="T6" fmla="*/ 2 w 37"/>
                <a:gd name="T7" fmla="*/ 4 h 13"/>
                <a:gd name="T8" fmla="*/ 1 w 37"/>
                <a:gd name="T9" fmla="*/ 2 h 13"/>
                <a:gd name="T10" fmla="*/ 3 w 37"/>
                <a:gd name="T11" fmla="*/ 0 h 13"/>
                <a:gd name="T12" fmla="*/ 35 w 37"/>
                <a:gd name="T13" fmla="*/ 9 h 13"/>
                <a:gd name="T14" fmla="*/ 37 w 37"/>
                <a:gd name="T15" fmla="*/ 11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7" h="13">
                  <a:moveTo>
                    <a:pt x="37" y="11"/>
                  </a:moveTo>
                  <a:cubicBezTo>
                    <a:pt x="37" y="11"/>
                    <a:pt x="37" y="11"/>
                    <a:pt x="37" y="11"/>
                  </a:cubicBezTo>
                  <a:cubicBezTo>
                    <a:pt x="36" y="12"/>
                    <a:pt x="35" y="13"/>
                    <a:pt x="34" y="13"/>
                  </a:cubicBezTo>
                  <a:cubicBezTo>
                    <a:pt x="2" y="4"/>
                    <a:pt x="2" y="4"/>
                    <a:pt x="2" y="4"/>
                  </a:cubicBezTo>
                  <a:cubicBezTo>
                    <a:pt x="1" y="4"/>
                    <a:pt x="0" y="3"/>
                    <a:pt x="1" y="2"/>
                  </a:cubicBezTo>
                  <a:cubicBezTo>
                    <a:pt x="1" y="1"/>
                    <a:pt x="2" y="0"/>
                    <a:pt x="3" y="0"/>
                  </a:cubicBezTo>
                  <a:cubicBezTo>
                    <a:pt x="35" y="9"/>
                    <a:pt x="35" y="9"/>
                    <a:pt x="35" y="9"/>
                  </a:cubicBezTo>
                  <a:cubicBezTo>
                    <a:pt x="36" y="9"/>
                    <a:pt x="37" y="10"/>
                    <a:pt x="37"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3" name="Freeform 106">
              <a:extLst>
                <a:ext uri="{FF2B5EF4-FFF2-40B4-BE49-F238E27FC236}">
                  <a16:creationId xmlns:a16="http://schemas.microsoft.com/office/drawing/2014/main" id="{A3F69FBC-19B7-4750-84B1-288FBEEBD84F}"/>
                </a:ext>
              </a:extLst>
            </p:cNvPr>
            <p:cNvSpPr>
              <a:spLocks/>
            </p:cNvSpPr>
            <p:nvPr/>
          </p:nvSpPr>
          <p:spPr bwMode="auto">
            <a:xfrm>
              <a:off x="371" y="25"/>
              <a:ext cx="29" cy="84"/>
            </a:xfrm>
            <a:custGeom>
              <a:avLst/>
              <a:gdLst>
                <a:gd name="T0" fmla="*/ 12 w 12"/>
                <a:gd name="T1" fmla="*/ 3 h 35"/>
                <a:gd name="T2" fmla="*/ 12 w 12"/>
                <a:gd name="T3" fmla="*/ 3 h 35"/>
                <a:gd name="T4" fmla="*/ 4 w 12"/>
                <a:gd name="T5" fmla="*/ 33 h 35"/>
                <a:gd name="T6" fmla="*/ 1 w 12"/>
                <a:gd name="T7" fmla="*/ 34 h 35"/>
                <a:gd name="T8" fmla="*/ 0 w 12"/>
                <a:gd name="T9" fmla="*/ 32 h 35"/>
                <a:gd name="T10" fmla="*/ 8 w 12"/>
                <a:gd name="T11" fmla="*/ 2 h 35"/>
                <a:gd name="T12" fmla="*/ 10 w 12"/>
                <a:gd name="T13" fmla="*/ 1 h 35"/>
                <a:gd name="T14" fmla="*/ 12 w 12"/>
                <a:gd name="T15" fmla="*/ 3 h 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35">
                  <a:moveTo>
                    <a:pt x="12" y="3"/>
                  </a:moveTo>
                  <a:cubicBezTo>
                    <a:pt x="12" y="3"/>
                    <a:pt x="12" y="3"/>
                    <a:pt x="12" y="3"/>
                  </a:cubicBezTo>
                  <a:cubicBezTo>
                    <a:pt x="4" y="33"/>
                    <a:pt x="4" y="33"/>
                    <a:pt x="4" y="33"/>
                  </a:cubicBezTo>
                  <a:cubicBezTo>
                    <a:pt x="3" y="34"/>
                    <a:pt x="2" y="35"/>
                    <a:pt x="1" y="34"/>
                  </a:cubicBezTo>
                  <a:cubicBezTo>
                    <a:pt x="0" y="34"/>
                    <a:pt x="0" y="33"/>
                    <a:pt x="0" y="32"/>
                  </a:cubicBezTo>
                  <a:cubicBezTo>
                    <a:pt x="8" y="2"/>
                    <a:pt x="8" y="2"/>
                    <a:pt x="8" y="2"/>
                  </a:cubicBezTo>
                  <a:cubicBezTo>
                    <a:pt x="8" y="1"/>
                    <a:pt x="9" y="0"/>
                    <a:pt x="10" y="1"/>
                  </a:cubicBezTo>
                  <a:cubicBezTo>
                    <a:pt x="11" y="1"/>
                    <a:pt x="12" y="2"/>
                    <a:pt x="12"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4" name="Freeform 107">
              <a:extLst>
                <a:ext uri="{FF2B5EF4-FFF2-40B4-BE49-F238E27FC236}">
                  <a16:creationId xmlns:a16="http://schemas.microsoft.com/office/drawing/2014/main" id="{0CC8E001-619A-435C-BF63-8D17BFB9E343}"/>
                </a:ext>
              </a:extLst>
            </p:cNvPr>
            <p:cNvSpPr>
              <a:spLocks/>
            </p:cNvSpPr>
            <p:nvPr/>
          </p:nvSpPr>
          <p:spPr bwMode="auto">
            <a:xfrm>
              <a:off x="182" y="51"/>
              <a:ext cx="31" cy="49"/>
            </a:xfrm>
            <a:custGeom>
              <a:avLst/>
              <a:gdLst>
                <a:gd name="T0" fmla="*/ 13 w 13"/>
                <a:gd name="T1" fmla="*/ 18 h 20"/>
                <a:gd name="T2" fmla="*/ 12 w 13"/>
                <a:gd name="T3" fmla="*/ 19 h 20"/>
                <a:gd name="T4" fmla="*/ 9 w 13"/>
                <a:gd name="T5" fmla="*/ 19 h 20"/>
                <a:gd name="T6" fmla="*/ 0 w 13"/>
                <a:gd name="T7" fmla="*/ 3 h 20"/>
                <a:gd name="T8" fmla="*/ 1 w 13"/>
                <a:gd name="T9" fmla="*/ 0 h 20"/>
                <a:gd name="T10" fmla="*/ 4 w 13"/>
                <a:gd name="T11" fmla="*/ 1 h 20"/>
                <a:gd name="T12" fmla="*/ 13 w 13"/>
                <a:gd name="T13" fmla="*/ 17 h 20"/>
                <a:gd name="T14" fmla="*/ 13 w 13"/>
                <a:gd name="T15" fmla="*/ 18 h 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20">
                  <a:moveTo>
                    <a:pt x="13" y="18"/>
                  </a:moveTo>
                  <a:cubicBezTo>
                    <a:pt x="13" y="18"/>
                    <a:pt x="13" y="19"/>
                    <a:pt x="12" y="19"/>
                  </a:cubicBezTo>
                  <a:cubicBezTo>
                    <a:pt x="11" y="20"/>
                    <a:pt x="10" y="20"/>
                    <a:pt x="9" y="19"/>
                  </a:cubicBezTo>
                  <a:cubicBezTo>
                    <a:pt x="0" y="3"/>
                    <a:pt x="0" y="3"/>
                    <a:pt x="0" y="3"/>
                  </a:cubicBezTo>
                  <a:cubicBezTo>
                    <a:pt x="0" y="2"/>
                    <a:pt x="0" y="1"/>
                    <a:pt x="1" y="0"/>
                  </a:cubicBezTo>
                  <a:cubicBezTo>
                    <a:pt x="2" y="0"/>
                    <a:pt x="3" y="0"/>
                    <a:pt x="4" y="1"/>
                  </a:cubicBezTo>
                  <a:cubicBezTo>
                    <a:pt x="13" y="17"/>
                    <a:pt x="13" y="17"/>
                    <a:pt x="13" y="17"/>
                  </a:cubicBezTo>
                  <a:cubicBezTo>
                    <a:pt x="13" y="17"/>
                    <a:pt x="13" y="17"/>
                    <a:pt x="13"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 name="Group 4">
            <a:extLst>
              <a:ext uri="{FF2B5EF4-FFF2-40B4-BE49-F238E27FC236}">
                <a16:creationId xmlns:a16="http://schemas.microsoft.com/office/drawing/2014/main" id="{D225B5DB-3994-4F94-9A5A-E51C019716C5}"/>
              </a:ext>
            </a:extLst>
          </p:cNvPr>
          <p:cNvGrpSpPr>
            <a:grpSpLocks noChangeAspect="1"/>
          </p:cNvGrpSpPr>
          <p:nvPr/>
        </p:nvGrpSpPr>
        <p:grpSpPr bwMode="auto">
          <a:xfrm>
            <a:off x="3445922" y="664314"/>
            <a:ext cx="5934932" cy="3220357"/>
            <a:chOff x="2080" y="888"/>
            <a:chExt cx="2781" cy="1509"/>
          </a:xfrm>
        </p:grpSpPr>
        <p:sp>
          <p:nvSpPr>
            <p:cNvPr id="11" name="Freeform 5">
              <a:extLst>
                <a:ext uri="{FF2B5EF4-FFF2-40B4-BE49-F238E27FC236}">
                  <a16:creationId xmlns:a16="http://schemas.microsoft.com/office/drawing/2014/main" id="{0F8E910E-884A-4E6E-8E4B-8805002F3F49}"/>
                </a:ext>
              </a:extLst>
            </p:cNvPr>
            <p:cNvSpPr>
              <a:spLocks/>
            </p:cNvSpPr>
            <p:nvPr/>
          </p:nvSpPr>
          <p:spPr bwMode="auto">
            <a:xfrm>
              <a:off x="2080" y="888"/>
              <a:ext cx="2781" cy="1509"/>
            </a:xfrm>
            <a:custGeom>
              <a:avLst/>
              <a:gdLst>
                <a:gd name="T0" fmla="*/ 292 w 360"/>
                <a:gd name="T1" fmla="*/ 39 h 194"/>
                <a:gd name="T2" fmla="*/ 248 w 360"/>
                <a:gd name="T3" fmla="*/ 55 h 194"/>
                <a:gd name="T4" fmla="*/ 222 w 360"/>
                <a:gd name="T5" fmla="*/ 41 h 194"/>
                <a:gd name="T6" fmla="*/ 161 w 360"/>
                <a:gd name="T7" fmla="*/ 0 h 194"/>
                <a:gd name="T8" fmla="*/ 116 w 360"/>
                <a:gd name="T9" fmla="*/ 16 h 194"/>
                <a:gd name="T10" fmla="*/ 69 w 360"/>
                <a:gd name="T11" fmla="*/ 0 h 194"/>
                <a:gd name="T12" fmla="*/ 7 w 360"/>
                <a:gd name="T13" fmla="*/ 32 h 194"/>
                <a:gd name="T14" fmla="*/ 0 w 360"/>
                <a:gd name="T15" fmla="*/ 42 h 194"/>
                <a:gd name="T16" fmla="*/ 48 w 360"/>
                <a:gd name="T17" fmla="*/ 69 h 194"/>
                <a:gd name="T18" fmla="*/ 54 w 360"/>
                <a:gd name="T19" fmla="*/ 59 h 194"/>
                <a:gd name="T20" fmla="*/ 66 w 360"/>
                <a:gd name="T21" fmla="*/ 53 h 194"/>
                <a:gd name="T22" fmla="*/ 70 w 360"/>
                <a:gd name="T23" fmla="*/ 53 h 194"/>
                <a:gd name="T24" fmla="*/ 70 w 360"/>
                <a:gd name="T25" fmla="*/ 53 h 194"/>
                <a:gd name="T26" fmla="*/ 62 w 360"/>
                <a:gd name="T27" fmla="*/ 65 h 194"/>
                <a:gd name="T28" fmla="*/ 12 w 360"/>
                <a:gd name="T29" fmla="*/ 113 h 194"/>
                <a:gd name="T30" fmla="*/ 12 w 360"/>
                <a:gd name="T31" fmla="*/ 152 h 194"/>
                <a:gd name="T32" fmla="*/ 142 w 360"/>
                <a:gd name="T33" fmla="*/ 152 h 194"/>
                <a:gd name="T34" fmla="*/ 143 w 360"/>
                <a:gd name="T35" fmla="*/ 153 h 194"/>
                <a:gd name="T36" fmla="*/ 143 w 360"/>
                <a:gd name="T37" fmla="*/ 191 h 194"/>
                <a:gd name="T38" fmla="*/ 273 w 360"/>
                <a:gd name="T39" fmla="*/ 191 h 194"/>
                <a:gd name="T40" fmla="*/ 292 w 360"/>
                <a:gd name="T41" fmla="*/ 194 h 194"/>
                <a:gd name="T42" fmla="*/ 360 w 360"/>
                <a:gd name="T43" fmla="*/ 116 h 194"/>
                <a:gd name="T44" fmla="*/ 292 w 360"/>
                <a:gd name="T45" fmla="*/ 39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60" h="194">
                  <a:moveTo>
                    <a:pt x="292" y="39"/>
                  </a:moveTo>
                  <a:cubicBezTo>
                    <a:pt x="275" y="39"/>
                    <a:pt x="259" y="45"/>
                    <a:pt x="248" y="55"/>
                  </a:cubicBezTo>
                  <a:cubicBezTo>
                    <a:pt x="241" y="49"/>
                    <a:pt x="232" y="44"/>
                    <a:pt x="222" y="41"/>
                  </a:cubicBezTo>
                  <a:cubicBezTo>
                    <a:pt x="211" y="15"/>
                    <a:pt x="189" y="0"/>
                    <a:pt x="161" y="0"/>
                  </a:cubicBezTo>
                  <a:cubicBezTo>
                    <a:pt x="143" y="0"/>
                    <a:pt x="128" y="6"/>
                    <a:pt x="116" y="16"/>
                  </a:cubicBezTo>
                  <a:cubicBezTo>
                    <a:pt x="105" y="6"/>
                    <a:pt x="89" y="0"/>
                    <a:pt x="69" y="0"/>
                  </a:cubicBezTo>
                  <a:cubicBezTo>
                    <a:pt x="41" y="0"/>
                    <a:pt x="19" y="11"/>
                    <a:pt x="7" y="32"/>
                  </a:cubicBezTo>
                  <a:cubicBezTo>
                    <a:pt x="0" y="42"/>
                    <a:pt x="0" y="42"/>
                    <a:pt x="0" y="42"/>
                  </a:cubicBezTo>
                  <a:cubicBezTo>
                    <a:pt x="48" y="69"/>
                    <a:pt x="48" y="69"/>
                    <a:pt x="48" y="69"/>
                  </a:cubicBezTo>
                  <a:cubicBezTo>
                    <a:pt x="54" y="59"/>
                    <a:pt x="54" y="59"/>
                    <a:pt x="54" y="59"/>
                  </a:cubicBezTo>
                  <a:cubicBezTo>
                    <a:pt x="57" y="54"/>
                    <a:pt x="62" y="53"/>
                    <a:pt x="66" y="53"/>
                  </a:cubicBezTo>
                  <a:cubicBezTo>
                    <a:pt x="68" y="53"/>
                    <a:pt x="70" y="53"/>
                    <a:pt x="70" y="53"/>
                  </a:cubicBezTo>
                  <a:cubicBezTo>
                    <a:pt x="70" y="53"/>
                    <a:pt x="70" y="53"/>
                    <a:pt x="70" y="53"/>
                  </a:cubicBezTo>
                  <a:cubicBezTo>
                    <a:pt x="70" y="55"/>
                    <a:pt x="70" y="58"/>
                    <a:pt x="62" y="65"/>
                  </a:cubicBezTo>
                  <a:cubicBezTo>
                    <a:pt x="12" y="113"/>
                    <a:pt x="12" y="113"/>
                    <a:pt x="12" y="113"/>
                  </a:cubicBezTo>
                  <a:cubicBezTo>
                    <a:pt x="12" y="152"/>
                    <a:pt x="12" y="152"/>
                    <a:pt x="12" y="152"/>
                  </a:cubicBezTo>
                  <a:cubicBezTo>
                    <a:pt x="142" y="152"/>
                    <a:pt x="142" y="152"/>
                    <a:pt x="142" y="152"/>
                  </a:cubicBezTo>
                  <a:cubicBezTo>
                    <a:pt x="142" y="152"/>
                    <a:pt x="143" y="153"/>
                    <a:pt x="143" y="153"/>
                  </a:cubicBezTo>
                  <a:cubicBezTo>
                    <a:pt x="143" y="191"/>
                    <a:pt x="143" y="191"/>
                    <a:pt x="143" y="191"/>
                  </a:cubicBezTo>
                  <a:cubicBezTo>
                    <a:pt x="273" y="191"/>
                    <a:pt x="273" y="191"/>
                    <a:pt x="273" y="191"/>
                  </a:cubicBezTo>
                  <a:cubicBezTo>
                    <a:pt x="279" y="193"/>
                    <a:pt x="286" y="194"/>
                    <a:pt x="292" y="194"/>
                  </a:cubicBezTo>
                  <a:cubicBezTo>
                    <a:pt x="333" y="194"/>
                    <a:pt x="360" y="163"/>
                    <a:pt x="360" y="116"/>
                  </a:cubicBezTo>
                  <a:cubicBezTo>
                    <a:pt x="360" y="70"/>
                    <a:pt x="333" y="39"/>
                    <a:pt x="292" y="39"/>
                  </a:cubicBezTo>
                  <a:close/>
                </a:path>
              </a:pathLst>
            </a:custGeom>
            <a:solidFill>
              <a:srgbClr val="2F1E5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6">
              <a:extLst>
                <a:ext uri="{FF2B5EF4-FFF2-40B4-BE49-F238E27FC236}">
                  <a16:creationId xmlns:a16="http://schemas.microsoft.com/office/drawing/2014/main" id="{4E82C744-CAC6-498A-AC69-792C71E0600C}"/>
                </a:ext>
              </a:extLst>
            </p:cNvPr>
            <p:cNvSpPr>
              <a:spLocks/>
            </p:cNvSpPr>
            <p:nvPr/>
          </p:nvSpPr>
          <p:spPr bwMode="auto">
            <a:xfrm>
              <a:off x="2274" y="1012"/>
              <a:ext cx="803" cy="934"/>
            </a:xfrm>
            <a:custGeom>
              <a:avLst/>
              <a:gdLst>
                <a:gd name="T0" fmla="*/ 103 w 104"/>
                <a:gd name="T1" fmla="*/ 120 h 120"/>
                <a:gd name="T2" fmla="*/ 99 w 104"/>
                <a:gd name="T3" fmla="*/ 116 h 120"/>
                <a:gd name="T4" fmla="*/ 97 w 104"/>
                <a:gd name="T5" fmla="*/ 115 h 120"/>
                <a:gd name="T6" fmla="*/ 95 w 104"/>
                <a:gd name="T7" fmla="*/ 112 h 120"/>
                <a:gd name="T8" fmla="*/ 93 w 104"/>
                <a:gd name="T9" fmla="*/ 110 h 120"/>
                <a:gd name="T10" fmla="*/ 91 w 104"/>
                <a:gd name="T11" fmla="*/ 107 h 120"/>
                <a:gd name="T12" fmla="*/ 89 w 104"/>
                <a:gd name="T13" fmla="*/ 105 h 120"/>
                <a:gd name="T14" fmla="*/ 87 w 104"/>
                <a:gd name="T15" fmla="*/ 101 h 120"/>
                <a:gd name="T16" fmla="*/ 86 w 104"/>
                <a:gd name="T17" fmla="*/ 100 h 120"/>
                <a:gd name="T18" fmla="*/ 40 w 104"/>
                <a:gd name="T19" fmla="*/ 100 h 120"/>
                <a:gd name="T20" fmla="*/ 71 w 104"/>
                <a:gd name="T21" fmla="*/ 71 h 120"/>
                <a:gd name="T22" fmla="*/ 79 w 104"/>
                <a:gd name="T23" fmla="*/ 63 h 120"/>
                <a:gd name="T24" fmla="*/ 91 w 104"/>
                <a:gd name="T25" fmla="*/ 41 h 120"/>
                <a:gd name="T26" fmla="*/ 91 w 104"/>
                <a:gd name="T27" fmla="*/ 34 h 120"/>
                <a:gd name="T28" fmla="*/ 89 w 104"/>
                <a:gd name="T29" fmla="*/ 22 h 120"/>
                <a:gd name="T30" fmla="*/ 46 w 104"/>
                <a:gd name="T31" fmla="*/ 0 h 120"/>
                <a:gd name="T32" fmla="*/ 0 w 104"/>
                <a:gd name="T33" fmla="*/ 21 h 120"/>
                <a:gd name="T34" fmla="*/ 19 w 104"/>
                <a:gd name="T35" fmla="*/ 32 h 120"/>
                <a:gd name="T36" fmla="*/ 43 w 104"/>
                <a:gd name="T37" fmla="*/ 21 h 120"/>
                <a:gd name="T38" fmla="*/ 63 w 104"/>
                <a:gd name="T39" fmla="*/ 37 h 120"/>
                <a:gd name="T40" fmla="*/ 50 w 104"/>
                <a:gd name="T41" fmla="*/ 61 h 120"/>
                <a:gd name="T42" fmla="*/ 5 w 104"/>
                <a:gd name="T43" fmla="*/ 104 h 120"/>
                <a:gd name="T44" fmla="*/ 5 w 104"/>
                <a:gd name="T45" fmla="*/ 120 h 120"/>
                <a:gd name="T46" fmla="*/ 104 w 104"/>
                <a:gd name="T47" fmla="*/ 120 h 120"/>
                <a:gd name="T48" fmla="*/ 103 w 104"/>
                <a:gd name="T49"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04" h="120">
                  <a:moveTo>
                    <a:pt x="103" y="120"/>
                  </a:moveTo>
                  <a:cubicBezTo>
                    <a:pt x="101" y="119"/>
                    <a:pt x="100" y="118"/>
                    <a:pt x="99" y="116"/>
                  </a:cubicBezTo>
                  <a:cubicBezTo>
                    <a:pt x="98" y="116"/>
                    <a:pt x="98" y="115"/>
                    <a:pt x="97" y="115"/>
                  </a:cubicBezTo>
                  <a:cubicBezTo>
                    <a:pt x="96" y="114"/>
                    <a:pt x="95" y="113"/>
                    <a:pt x="95" y="112"/>
                  </a:cubicBezTo>
                  <a:cubicBezTo>
                    <a:pt x="94" y="111"/>
                    <a:pt x="93" y="111"/>
                    <a:pt x="93" y="110"/>
                  </a:cubicBezTo>
                  <a:cubicBezTo>
                    <a:pt x="92" y="109"/>
                    <a:pt x="91" y="108"/>
                    <a:pt x="91" y="107"/>
                  </a:cubicBezTo>
                  <a:cubicBezTo>
                    <a:pt x="90" y="106"/>
                    <a:pt x="90" y="106"/>
                    <a:pt x="89" y="105"/>
                  </a:cubicBezTo>
                  <a:cubicBezTo>
                    <a:pt x="88" y="104"/>
                    <a:pt x="88" y="103"/>
                    <a:pt x="87" y="101"/>
                  </a:cubicBezTo>
                  <a:cubicBezTo>
                    <a:pt x="87" y="101"/>
                    <a:pt x="87" y="100"/>
                    <a:pt x="86" y="100"/>
                  </a:cubicBezTo>
                  <a:cubicBezTo>
                    <a:pt x="40" y="100"/>
                    <a:pt x="40" y="100"/>
                    <a:pt x="40" y="100"/>
                  </a:cubicBezTo>
                  <a:cubicBezTo>
                    <a:pt x="71" y="71"/>
                    <a:pt x="71" y="71"/>
                    <a:pt x="71" y="71"/>
                  </a:cubicBezTo>
                  <a:cubicBezTo>
                    <a:pt x="74" y="69"/>
                    <a:pt x="76" y="66"/>
                    <a:pt x="79" y="63"/>
                  </a:cubicBezTo>
                  <a:cubicBezTo>
                    <a:pt x="87" y="54"/>
                    <a:pt x="90" y="48"/>
                    <a:pt x="91" y="41"/>
                  </a:cubicBezTo>
                  <a:cubicBezTo>
                    <a:pt x="91" y="39"/>
                    <a:pt x="91" y="36"/>
                    <a:pt x="91" y="34"/>
                  </a:cubicBezTo>
                  <a:cubicBezTo>
                    <a:pt x="91" y="30"/>
                    <a:pt x="90" y="25"/>
                    <a:pt x="89" y="22"/>
                  </a:cubicBezTo>
                  <a:cubicBezTo>
                    <a:pt x="83" y="8"/>
                    <a:pt x="67" y="0"/>
                    <a:pt x="46" y="0"/>
                  </a:cubicBezTo>
                  <a:cubicBezTo>
                    <a:pt x="26" y="0"/>
                    <a:pt x="10" y="7"/>
                    <a:pt x="0" y="21"/>
                  </a:cubicBezTo>
                  <a:cubicBezTo>
                    <a:pt x="19" y="32"/>
                    <a:pt x="19" y="32"/>
                    <a:pt x="19" y="32"/>
                  </a:cubicBezTo>
                  <a:cubicBezTo>
                    <a:pt x="25" y="24"/>
                    <a:pt x="33" y="21"/>
                    <a:pt x="43" y="21"/>
                  </a:cubicBezTo>
                  <a:cubicBezTo>
                    <a:pt x="56" y="21"/>
                    <a:pt x="63" y="27"/>
                    <a:pt x="63" y="37"/>
                  </a:cubicBezTo>
                  <a:cubicBezTo>
                    <a:pt x="63" y="43"/>
                    <a:pt x="62" y="50"/>
                    <a:pt x="50" y="61"/>
                  </a:cubicBezTo>
                  <a:cubicBezTo>
                    <a:pt x="5" y="104"/>
                    <a:pt x="5" y="104"/>
                    <a:pt x="5" y="104"/>
                  </a:cubicBezTo>
                  <a:cubicBezTo>
                    <a:pt x="5" y="120"/>
                    <a:pt x="5" y="120"/>
                    <a:pt x="5" y="120"/>
                  </a:cubicBezTo>
                  <a:cubicBezTo>
                    <a:pt x="104" y="120"/>
                    <a:pt x="104" y="120"/>
                    <a:pt x="104" y="120"/>
                  </a:cubicBezTo>
                  <a:cubicBezTo>
                    <a:pt x="103" y="120"/>
                    <a:pt x="103" y="120"/>
                    <a:pt x="103" y="120"/>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7">
              <a:extLst>
                <a:ext uri="{FF2B5EF4-FFF2-40B4-BE49-F238E27FC236}">
                  <a16:creationId xmlns:a16="http://schemas.microsoft.com/office/drawing/2014/main" id="{875EFDF7-B57F-48B4-AC20-B1C9AE1A3D4A}"/>
                </a:ext>
              </a:extLst>
            </p:cNvPr>
            <p:cNvSpPr>
              <a:spLocks/>
            </p:cNvSpPr>
            <p:nvPr/>
          </p:nvSpPr>
          <p:spPr bwMode="auto">
            <a:xfrm>
              <a:off x="2938" y="1012"/>
              <a:ext cx="780" cy="957"/>
            </a:xfrm>
            <a:custGeom>
              <a:avLst/>
              <a:gdLst>
                <a:gd name="T0" fmla="*/ 13 w 101"/>
                <a:gd name="T1" fmla="*/ 34 h 123"/>
                <a:gd name="T2" fmla="*/ 0 w 101"/>
                <a:gd name="T3" fmla="*/ 67 h 123"/>
                <a:gd name="T4" fmla="*/ 7 w 101"/>
                <a:gd name="T5" fmla="*/ 94 h 123"/>
                <a:gd name="T6" fmla="*/ 36 w 101"/>
                <a:gd name="T7" fmla="*/ 120 h 123"/>
                <a:gd name="T8" fmla="*/ 52 w 101"/>
                <a:gd name="T9" fmla="*/ 123 h 123"/>
                <a:gd name="T10" fmla="*/ 61 w 101"/>
                <a:gd name="T11" fmla="*/ 122 h 123"/>
                <a:gd name="T12" fmla="*/ 91 w 101"/>
                <a:gd name="T13" fmla="*/ 94 h 123"/>
                <a:gd name="T14" fmla="*/ 101 w 101"/>
                <a:gd name="T15" fmla="*/ 77 h 123"/>
                <a:gd name="T16" fmla="*/ 89 w 101"/>
                <a:gd name="T17" fmla="*/ 68 h 123"/>
                <a:gd name="T18" fmla="*/ 75 w 101"/>
                <a:gd name="T19" fmla="*/ 72 h 123"/>
                <a:gd name="T20" fmla="*/ 52 w 101"/>
                <a:gd name="T21" fmla="*/ 102 h 123"/>
                <a:gd name="T22" fmla="*/ 28 w 101"/>
                <a:gd name="T23" fmla="*/ 61 h 123"/>
                <a:gd name="T24" fmla="*/ 52 w 101"/>
                <a:gd name="T25" fmla="*/ 21 h 123"/>
                <a:gd name="T26" fmla="*/ 70 w 101"/>
                <a:gd name="T27" fmla="*/ 34 h 123"/>
                <a:gd name="T28" fmla="*/ 92 w 101"/>
                <a:gd name="T29" fmla="*/ 31 h 123"/>
                <a:gd name="T30" fmla="*/ 98 w 101"/>
                <a:gd name="T31" fmla="*/ 31 h 123"/>
                <a:gd name="T32" fmla="*/ 52 w 101"/>
                <a:gd name="T33" fmla="*/ 0 h 123"/>
                <a:gd name="T34" fmla="*/ 11 w 101"/>
                <a:gd name="T35" fmla="*/ 21 h 123"/>
                <a:gd name="T36" fmla="*/ 13 w 101"/>
                <a:gd name="T37" fmla="*/ 34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1" h="123">
                  <a:moveTo>
                    <a:pt x="13" y="34"/>
                  </a:moveTo>
                  <a:cubicBezTo>
                    <a:pt x="13" y="46"/>
                    <a:pt x="9" y="56"/>
                    <a:pt x="0" y="67"/>
                  </a:cubicBezTo>
                  <a:cubicBezTo>
                    <a:pt x="1" y="77"/>
                    <a:pt x="3" y="86"/>
                    <a:pt x="7" y="94"/>
                  </a:cubicBezTo>
                  <a:cubicBezTo>
                    <a:pt x="13" y="107"/>
                    <a:pt x="23" y="116"/>
                    <a:pt x="36" y="120"/>
                  </a:cubicBezTo>
                  <a:cubicBezTo>
                    <a:pt x="41" y="122"/>
                    <a:pt x="46" y="123"/>
                    <a:pt x="52" y="123"/>
                  </a:cubicBezTo>
                  <a:cubicBezTo>
                    <a:pt x="55" y="123"/>
                    <a:pt x="58" y="123"/>
                    <a:pt x="61" y="122"/>
                  </a:cubicBezTo>
                  <a:cubicBezTo>
                    <a:pt x="91" y="94"/>
                    <a:pt x="91" y="94"/>
                    <a:pt x="91" y="94"/>
                  </a:cubicBezTo>
                  <a:cubicBezTo>
                    <a:pt x="100" y="85"/>
                    <a:pt x="101" y="80"/>
                    <a:pt x="101" y="77"/>
                  </a:cubicBezTo>
                  <a:cubicBezTo>
                    <a:pt x="101" y="74"/>
                    <a:pt x="101" y="68"/>
                    <a:pt x="89" y="68"/>
                  </a:cubicBezTo>
                  <a:cubicBezTo>
                    <a:pt x="83" y="68"/>
                    <a:pt x="79" y="69"/>
                    <a:pt x="75" y="72"/>
                  </a:cubicBezTo>
                  <a:cubicBezTo>
                    <a:pt x="72" y="96"/>
                    <a:pt x="61" y="102"/>
                    <a:pt x="52" y="102"/>
                  </a:cubicBezTo>
                  <a:cubicBezTo>
                    <a:pt x="41" y="102"/>
                    <a:pt x="28" y="95"/>
                    <a:pt x="28" y="61"/>
                  </a:cubicBezTo>
                  <a:cubicBezTo>
                    <a:pt x="28" y="28"/>
                    <a:pt x="41" y="21"/>
                    <a:pt x="52" y="21"/>
                  </a:cubicBezTo>
                  <a:cubicBezTo>
                    <a:pt x="58" y="21"/>
                    <a:pt x="66" y="24"/>
                    <a:pt x="70" y="34"/>
                  </a:cubicBezTo>
                  <a:cubicBezTo>
                    <a:pt x="77" y="32"/>
                    <a:pt x="84" y="31"/>
                    <a:pt x="92" y="31"/>
                  </a:cubicBezTo>
                  <a:cubicBezTo>
                    <a:pt x="94" y="31"/>
                    <a:pt x="96" y="31"/>
                    <a:pt x="98" y="31"/>
                  </a:cubicBezTo>
                  <a:cubicBezTo>
                    <a:pt x="90" y="11"/>
                    <a:pt x="73" y="0"/>
                    <a:pt x="52" y="0"/>
                  </a:cubicBezTo>
                  <a:cubicBezTo>
                    <a:pt x="34" y="0"/>
                    <a:pt x="20" y="7"/>
                    <a:pt x="11" y="21"/>
                  </a:cubicBezTo>
                  <a:cubicBezTo>
                    <a:pt x="12" y="25"/>
                    <a:pt x="13" y="29"/>
                    <a:pt x="13" y="34"/>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8">
              <a:extLst>
                <a:ext uri="{FF2B5EF4-FFF2-40B4-BE49-F238E27FC236}">
                  <a16:creationId xmlns:a16="http://schemas.microsoft.com/office/drawing/2014/main" id="{5FD60B86-27DD-4247-8A8D-7FAF1EEF333F}"/>
                </a:ext>
              </a:extLst>
            </p:cNvPr>
            <p:cNvSpPr>
              <a:spLocks/>
            </p:cNvSpPr>
            <p:nvPr/>
          </p:nvSpPr>
          <p:spPr bwMode="auto">
            <a:xfrm>
              <a:off x="3286" y="1316"/>
              <a:ext cx="803" cy="933"/>
            </a:xfrm>
            <a:custGeom>
              <a:avLst/>
              <a:gdLst>
                <a:gd name="T0" fmla="*/ 103 w 104"/>
                <a:gd name="T1" fmla="*/ 120 h 120"/>
                <a:gd name="T2" fmla="*/ 99 w 104"/>
                <a:gd name="T3" fmla="*/ 117 h 120"/>
                <a:gd name="T4" fmla="*/ 98 w 104"/>
                <a:gd name="T5" fmla="*/ 115 h 120"/>
                <a:gd name="T6" fmla="*/ 95 w 104"/>
                <a:gd name="T7" fmla="*/ 112 h 120"/>
                <a:gd name="T8" fmla="*/ 94 w 104"/>
                <a:gd name="T9" fmla="*/ 110 h 120"/>
                <a:gd name="T10" fmla="*/ 91 w 104"/>
                <a:gd name="T11" fmla="*/ 107 h 120"/>
                <a:gd name="T12" fmla="*/ 90 w 104"/>
                <a:gd name="T13" fmla="*/ 105 h 120"/>
                <a:gd name="T14" fmla="*/ 88 w 104"/>
                <a:gd name="T15" fmla="*/ 101 h 120"/>
                <a:gd name="T16" fmla="*/ 87 w 104"/>
                <a:gd name="T17" fmla="*/ 100 h 120"/>
                <a:gd name="T18" fmla="*/ 40 w 104"/>
                <a:gd name="T19" fmla="*/ 100 h 120"/>
                <a:gd name="T20" fmla="*/ 72 w 104"/>
                <a:gd name="T21" fmla="*/ 71 h 120"/>
                <a:gd name="T22" fmla="*/ 80 w 104"/>
                <a:gd name="T23" fmla="*/ 63 h 120"/>
                <a:gd name="T24" fmla="*/ 80 w 104"/>
                <a:gd name="T25" fmla="*/ 63 h 120"/>
                <a:gd name="T26" fmla="*/ 91 w 104"/>
                <a:gd name="T27" fmla="*/ 41 h 120"/>
                <a:gd name="T28" fmla="*/ 92 w 104"/>
                <a:gd name="T29" fmla="*/ 34 h 120"/>
                <a:gd name="T30" fmla="*/ 89 w 104"/>
                <a:gd name="T31" fmla="*/ 22 h 120"/>
                <a:gd name="T32" fmla="*/ 47 w 104"/>
                <a:gd name="T33" fmla="*/ 0 h 120"/>
                <a:gd name="T34" fmla="*/ 0 w 104"/>
                <a:gd name="T35" fmla="*/ 21 h 120"/>
                <a:gd name="T36" fmla="*/ 20 w 104"/>
                <a:gd name="T37" fmla="*/ 32 h 120"/>
                <a:gd name="T38" fmla="*/ 44 w 104"/>
                <a:gd name="T39" fmla="*/ 21 h 120"/>
                <a:gd name="T40" fmla="*/ 64 w 104"/>
                <a:gd name="T41" fmla="*/ 38 h 120"/>
                <a:gd name="T42" fmla="*/ 51 w 104"/>
                <a:gd name="T43" fmla="*/ 61 h 120"/>
                <a:gd name="T44" fmla="*/ 5 w 104"/>
                <a:gd name="T45" fmla="*/ 104 h 120"/>
                <a:gd name="T46" fmla="*/ 5 w 104"/>
                <a:gd name="T47" fmla="*/ 120 h 120"/>
                <a:gd name="T48" fmla="*/ 104 w 104"/>
                <a:gd name="T49" fmla="*/ 120 h 120"/>
                <a:gd name="T50" fmla="*/ 103 w 104"/>
                <a:gd name="T51"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04" h="120">
                  <a:moveTo>
                    <a:pt x="103" y="120"/>
                  </a:moveTo>
                  <a:cubicBezTo>
                    <a:pt x="102" y="119"/>
                    <a:pt x="101" y="118"/>
                    <a:pt x="99" y="117"/>
                  </a:cubicBezTo>
                  <a:cubicBezTo>
                    <a:pt x="99" y="116"/>
                    <a:pt x="98" y="115"/>
                    <a:pt x="98" y="115"/>
                  </a:cubicBezTo>
                  <a:cubicBezTo>
                    <a:pt x="97" y="114"/>
                    <a:pt x="96" y="113"/>
                    <a:pt x="95" y="112"/>
                  </a:cubicBezTo>
                  <a:cubicBezTo>
                    <a:pt x="95" y="111"/>
                    <a:pt x="94" y="111"/>
                    <a:pt x="94" y="110"/>
                  </a:cubicBezTo>
                  <a:cubicBezTo>
                    <a:pt x="93" y="109"/>
                    <a:pt x="92" y="108"/>
                    <a:pt x="91" y="107"/>
                  </a:cubicBezTo>
                  <a:cubicBezTo>
                    <a:pt x="91" y="106"/>
                    <a:pt x="90" y="106"/>
                    <a:pt x="90" y="105"/>
                  </a:cubicBezTo>
                  <a:cubicBezTo>
                    <a:pt x="89" y="104"/>
                    <a:pt x="88" y="103"/>
                    <a:pt x="88" y="101"/>
                  </a:cubicBezTo>
                  <a:cubicBezTo>
                    <a:pt x="88" y="101"/>
                    <a:pt x="87" y="101"/>
                    <a:pt x="87" y="100"/>
                  </a:cubicBezTo>
                  <a:cubicBezTo>
                    <a:pt x="40" y="100"/>
                    <a:pt x="40" y="100"/>
                    <a:pt x="40" y="100"/>
                  </a:cubicBezTo>
                  <a:cubicBezTo>
                    <a:pt x="72" y="71"/>
                    <a:pt x="72" y="71"/>
                    <a:pt x="72" y="71"/>
                  </a:cubicBezTo>
                  <a:cubicBezTo>
                    <a:pt x="75" y="69"/>
                    <a:pt x="77" y="66"/>
                    <a:pt x="80" y="63"/>
                  </a:cubicBezTo>
                  <a:cubicBezTo>
                    <a:pt x="80" y="63"/>
                    <a:pt x="80" y="63"/>
                    <a:pt x="80" y="63"/>
                  </a:cubicBezTo>
                  <a:cubicBezTo>
                    <a:pt x="87" y="54"/>
                    <a:pt x="90" y="48"/>
                    <a:pt x="91" y="41"/>
                  </a:cubicBezTo>
                  <a:cubicBezTo>
                    <a:pt x="92" y="39"/>
                    <a:pt x="92" y="36"/>
                    <a:pt x="92" y="34"/>
                  </a:cubicBezTo>
                  <a:cubicBezTo>
                    <a:pt x="92" y="30"/>
                    <a:pt x="91" y="26"/>
                    <a:pt x="89" y="22"/>
                  </a:cubicBezTo>
                  <a:cubicBezTo>
                    <a:pt x="84" y="8"/>
                    <a:pt x="68" y="0"/>
                    <a:pt x="47" y="0"/>
                  </a:cubicBezTo>
                  <a:cubicBezTo>
                    <a:pt x="27" y="0"/>
                    <a:pt x="10" y="7"/>
                    <a:pt x="0" y="21"/>
                  </a:cubicBezTo>
                  <a:cubicBezTo>
                    <a:pt x="20" y="32"/>
                    <a:pt x="20" y="32"/>
                    <a:pt x="20" y="32"/>
                  </a:cubicBezTo>
                  <a:cubicBezTo>
                    <a:pt x="26" y="25"/>
                    <a:pt x="34" y="21"/>
                    <a:pt x="44" y="21"/>
                  </a:cubicBezTo>
                  <a:cubicBezTo>
                    <a:pt x="56" y="21"/>
                    <a:pt x="64" y="27"/>
                    <a:pt x="64" y="38"/>
                  </a:cubicBezTo>
                  <a:cubicBezTo>
                    <a:pt x="64" y="43"/>
                    <a:pt x="62" y="50"/>
                    <a:pt x="51" y="61"/>
                  </a:cubicBezTo>
                  <a:cubicBezTo>
                    <a:pt x="5" y="104"/>
                    <a:pt x="5" y="104"/>
                    <a:pt x="5" y="104"/>
                  </a:cubicBezTo>
                  <a:cubicBezTo>
                    <a:pt x="5" y="120"/>
                    <a:pt x="5" y="120"/>
                    <a:pt x="5" y="120"/>
                  </a:cubicBezTo>
                  <a:cubicBezTo>
                    <a:pt x="104" y="120"/>
                    <a:pt x="104" y="120"/>
                    <a:pt x="104" y="120"/>
                  </a:cubicBezTo>
                  <a:cubicBezTo>
                    <a:pt x="104" y="120"/>
                    <a:pt x="104" y="120"/>
                    <a:pt x="103" y="120"/>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9">
              <a:extLst>
                <a:ext uri="{FF2B5EF4-FFF2-40B4-BE49-F238E27FC236}">
                  <a16:creationId xmlns:a16="http://schemas.microsoft.com/office/drawing/2014/main" id="{492CEBE0-4E8D-4DEA-860A-CEA533ABCDE9}"/>
                </a:ext>
              </a:extLst>
            </p:cNvPr>
            <p:cNvSpPr>
              <a:spLocks noEditPoints="1"/>
            </p:cNvSpPr>
            <p:nvPr/>
          </p:nvSpPr>
          <p:spPr bwMode="auto">
            <a:xfrm>
              <a:off x="3958" y="1316"/>
              <a:ext cx="796" cy="957"/>
            </a:xfrm>
            <a:custGeom>
              <a:avLst/>
              <a:gdLst>
                <a:gd name="T0" fmla="*/ 51 w 103"/>
                <a:gd name="T1" fmla="*/ 0 h 123"/>
                <a:gd name="T2" fmla="*/ 11 w 103"/>
                <a:gd name="T3" fmla="*/ 21 h 123"/>
                <a:gd name="T4" fmla="*/ 13 w 103"/>
                <a:gd name="T5" fmla="*/ 34 h 123"/>
                <a:gd name="T6" fmla="*/ 0 w 103"/>
                <a:gd name="T7" fmla="*/ 67 h 123"/>
                <a:gd name="T8" fmla="*/ 6 w 103"/>
                <a:gd name="T9" fmla="*/ 94 h 123"/>
                <a:gd name="T10" fmla="*/ 35 w 103"/>
                <a:gd name="T11" fmla="*/ 121 h 123"/>
                <a:gd name="T12" fmla="*/ 51 w 103"/>
                <a:gd name="T13" fmla="*/ 123 h 123"/>
                <a:gd name="T14" fmla="*/ 103 w 103"/>
                <a:gd name="T15" fmla="*/ 61 h 123"/>
                <a:gd name="T16" fmla="*/ 51 w 103"/>
                <a:gd name="T17" fmla="*/ 0 h 123"/>
                <a:gd name="T18" fmla="*/ 51 w 103"/>
                <a:gd name="T19" fmla="*/ 102 h 123"/>
                <a:gd name="T20" fmla="*/ 27 w 103"/>
                <a:gd name="T21" fmla="*/ 61 h 123"/>
                <a:gd name="T22" fmla="*/ 51 w 103"/>
                <a:gd name="T23" fmla="*/ 21 h 123"/>
                <a:gd name="T24" fmla="*/ 75 w 103"/>
                <a:gd name="T25" fmla="*/ 61 h 123"/>
                <a:gd name="T26" fmla="*/ 51 w 103"/>
                <a:gd name="T27" fmla="*/ 102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3" h="123">
                  <a:moveTo>
                    <a:pt x="51" y="0"/>
                  </a:moveTo>
                  <a:cubicBezTo>
                    <a:pt x="34" y="0"/>
                    <a:pt x="20" y="7"/>
                    <a:pt x="11" y="21"/>
                  </a:cubicBezTo>
                  <a:cubicBezTo>
                    <a:pt x="12" y="25"/>
                    <a:pt x="13" y="29"/>
                    <a:pt x="13" y="34"/>
                  </a:cubicBezTo>
                  <a:cubicBezTo>
                    <a:pt x="13" y="47"/>
                    <a:pt x="9" y="56"/>
                    <a:pt x="0" y="67"/>
                  </a:cubicBezTo>
                  <a:cubicBezTo>
                    <a:pt x="0" y="77"/>
                    <a:pt x="2" y="87"/>
                    <a:pt x="6" y="94"/>
                  </a:cubicBezTo>
                  <a:cubicBezTo>
                    <a:pt x="12" y="108"/>
                    <a:pt x="22" y="117"/>
                    <a:pt x="35" y="121"/>
                  </a:cubicBezTo>
                  <a:cubicBezTo>
                    <a:pt x="40" y="122"/>
                    <a:pt x="46" y="123"/>
                    <a:pt x="51" y="123"/>
                  </a:cubicBezTo>
                  <a:cubicBezTo>
                    <a:pt x="82" y="123"/>
                    <a:pt x="103" y="99"/>
                    <a:pt x="103" y="61"/>
                  </a:cubicBezTo>
                  <a:cubicBezTo>
                    <a:pt x="103" y="24"/>
                    <a:pt x="82" y="0"/>
                    <a:pt x="51" y="0"/>
                  </a:cubicBezTo>
                  <a:close/>
                  <a:moveTo>
                    <a:pt x="51" y="102"/>
                  </a:moveTo>
                  <a:cubicBezTo>
                    <a:pt x="40" y="102"/>
                    <a:pt x="27" y="95"/>
                    <a:pt x="27" y="61"/>
                  </a:cubicBezTo>
                  <a:cubicBezTo>
                    <a:pt x="27" y="28"/>
                    <a:pt x="40" y="21"/>
                    <a:pt x="51" y="21"/>
                  </a:cubicBezTo>
                  <a:cubicBezTo>
                    <a:pt x="62" y="21"/>
                    <a:pt x="75" y="28"/>
                    <a:pt x="75" y="61"/>
                  </a:cubicBezTo>
                  <a:cubicBezTo>
                    <a:pt x="75" y="95"/>
                    <a:pt x="62" y="102"/>
                    <a:pt x="51" y="102"/>
                  </a:cubicBezTo>
                  <a:close/>
                </a:path>
              </a:pathLst>
            </a:custGeom>
            <a:solidFill>
              <a:srgbClr val="E163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0">
              <a:extLst>
                <a:ext uri="{FF2B5EF4-FFF2-40B4-BE49-F238E27FC236}">
                  <a16:creationId xmlns:a16="http://schemas.microsoft.com/office/drawing/2014/main" id="{CD92AD98-C5EB-4373-829E-CC3FA371747A}"/>
                </a:ext>
              </a:extLst>
            </p:cNvPr>
            <p:cNvSpPr>
              <a:spLocks noEditPoints="1"/>
            </p:cNvSpPr>
            <p:nvPr/>
          </p:nvSpPr>
          <p:spPr bwMode="auto">
            <a:xfrm>
              <a:off x="2181" y="950"/>
              <a:ext cx="2634" cy="1385"/>
            </a:xfrm>
            <a:custGeom>
              <a:avLst/>
              <a:gdLst>
                <a:gd name="T0" fmla="*/ 205 w 341"/>
                <a:gd name="T1" fmla="*/ 40 h 178"/>
                <a:gd name="T2" fmla="*/ 58 w 341"/>
                <a:gd name="T3" fmla="*/ 0 h 178"/>
                <a:gd name="T4" fmla="*/ 34 w 341"/>
                <a:gd name="T5" fmla="*/ 50 h 178"/>
                <a:gd name="T6" fmla="*/ 67 w 341"/>
                <a:gd name="T7" fmla="*/ 45 h 178"/>
                <a:gd name="T8" fmla="*/ 9 w 341"/>
                <a:gd name="T9" fmla="*/ 136 h 178"/>
                <a:gd name="T10" fmla="*/ 140 w 341"/>
                <a:gd name="T11" fmla="*/ 147 h 178"/>
                <a:gd name="T12" fmla="*/ 281 w 341"/>
                <a:gd name="T13" fmla="*/ 178 h 178"/>
                <a:gd name="T14" fmla="*/ 17 w 341"/>
                <a:gd name="T15" fmla="*/ 112 h 178"/>
                <a:gd name="T16" fmla="*/ 55 w 341"/>
                <a:gd name="T17" fmla="*/ 29 h 178"/>
                <a:gd name="T18" fmla="*/ 58 w 341"/>
                <a:gd name="T19" fmla="*/ 8 h 178"/>
                <a:gd name="T20" fmla="*/ 103 w 341"/>
                <a:gd name="T21" fmla="*/ 49 h 178"/>
                <a:gd name="T22" fmla="*/ 52 w 341"/>
                <a:gd name="T23" fmla="*/ 108 h 178"/>
                <a:gd name="T24" fmla="*/ 101 w 341"/>
                <a:gd name="T25" fmla="*/ 113 h 178"/>
                <a:gd name="T26" fmla="*/ 107 w 341"/>
                <a:gd name="T27" fmla="*/ 120 h 178"/>
                <a:gd name="T28" fmla="*/ 115 w 341"/>
                <a:gd name="T29" fmla="*/ 128 h 178"/>
                <a:gd name="T30" fmla="*/ 17 w 341"/>
                <a:gd name="T31" fmla="*/ 112 h 178"/>
                <a:gd name="T32" fmla="*/ 190 w 341"/>
                <a:gd name="T33" fmla="*/ 39 h 178"/>
                <a:gd name="T34" fmla="*/ 126 w 341"/>
                <a:gd name="T35" fmla="*/ 69 h 178"/>
                <a:gd name="T36" fmla="*/ 187 w 341"/>
                <a:gd name="T37" fmla="*/ 76 h 178"/>
                <a:gd name="T38" fmla="*/ 159 w 341"/>
                <a:gd name="T39" fmla="*/ 130 h 178"/>
                <a:gd name="T40" fmla="*/ 105 w 341"/>
                <a:gd name="T41" fmla="*/ 102 h 178"/>
                <a:gd name="T42" fmla="*/ 109 w 341"/>
                <a:gd name="T43" fmla="*/ 29 h 178"/>
                <a:gd name="T44" fmla="*/ 150 w 341"/>
                <a:gd name="T45" fmla="*/ 37 h 178"/>
                <a:gd name="T46" fmla="*/ 134 w 341"/>
                <a:gd name="T47" fmla="*/ 68 h 178"/>
                <a:gd name="T48" fmla="*/ 134 w 341"/>
                <a:gd name="T49" fmla="*/ 72 h 178"/>
                <a:gd name="T50" fmla="*/ 91 w 341"/>
                <a:gd name="T51" fmla="*/ 85 h 178"/>
                <a:gd name="T52" fmla="*/ 95 w 341"/>
                <a:gd name="T53" fmla="*/ 99 h 178"/>
                <a:gd name="T54" fmla="*/ 89 w 341"/>
                <a:gd name="T55" fmla="*/ 85 h 178"/>
                <a:gd name="T56" fmla="*/ 194 w 341"/>
                <a:gd name="T57" fmla="*/ 108 h 178"/>
                <a:gd name="T58" fmla="*/ 163 w 341"/>
                <a:gd name="T59" fmla="*/ 79 h 178"/>
                <a:gd name="T60" fmla="*/ 232 w 341"/>
                <a:gd name="T61" fmla="*/ 69 h 178"/>
                <a:gd name="T62" fmla="*/ 223 w 341"/>
                <a:gd name="T63" fmla="*/ 110 h 178"/>
                <a:gd name="T64" fmla="*/ 183 w 341"/>
                <a:gd name="T65" fmla="*/ 147 h 178"/>
                <a:gd name="T66" fmla="*/ 233 w 341"/>
                <a:gd name="T67" fmla="*/ 152 h 178"/>
                <a:gd name="T68" fmla="*/ 238 w 341"/>
                <a:gd name="T69" fmla="*/ 159 h 178"/>
                <a:gd name="T70" fmla="*/ 246 w 341"/>
                <a:gd name="T71" fmla="*/ 167 h 178"/>
                <a:gd name="T72" fmla="*/ 148 w 341"/>
                <a:gd name="T73" fmla="*/ 151 h 178"/>
                <a:gd name="T74" fmla="*/ 227 w 341"/>
                <a:gd name="T75" fmla="*/ 139 h 178"/>
                <a:gd name="T76" fmla="*/ 220 w 341"/>
                <a:gd name="T77" fmla="*/ 124 h 178"/>
                <a:gd name="T78" fmla="*/ 224 w 341"/>
                <a:gd name="T79" fmla="*/ 130 h 178"/>
                <a:gd name="T80" fmla="*/ 265 w 341"/>
                <a:gd name="T81" fmla="*/ 168 h 178"/>
                <a:gd name="T82" fmla="*/ 243 w 341"/>
                <a:gd name="T83" fmla="*/ 81 h 178"/>
                <a:gd name="T84" fmla="*/ 333 w 341"/>
                <a:gd name="T85" fmla="*/ 10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1" h="178">
                  <a:moveTo>
                    <a:pt x="281" y="39"/>
                  </a:moveTo>
                  <a:cubicBezTo>
                    <a:pt x="263" y="39"/>
                    <a:pt x="247" y="46"/>
                    <a:pt x="237" y="60"/>
                  </a:cubicBezTo>
                  <a:cubicBezTo>
                    <a:pt x="230" y="50"/>
                    <a:pt x="219" y="43"/>
                    <a:pt x="205" y="40"/>
                  </a:cubicBezTo>
                  <a:cubicBezTo>
                    <a:pt x="196" y="15"/>
                    <a:pt x="177" y="0"/>
                    <a:pt x="150" y="0"/>
                  </a:cubicBezTo>
                  <a:cubicBezTo>
                    <a:pt x="131" y="0"/>
                    <a:pt x="116" y="7"/>
                    <a:pt x="105" y="21"/>
                  </a:cubicBezTo>
                  <a:cubicBezTo>
                    <a:pt x="96" y="7"/>
                    <a:pt x="79" y="0"/>
                    <a:pt x="58" y="0"/>
                  </a:cubicBezTo>
                  <a:cubicBezTo>
                    <a:pt x="33" y="0"/>
                    <a:pt x="14" y="10"/>
                    <a:pt x="3" y="28"/>
                  </a:cubicBezTo>
                  <a:cubicBezTo>
                    <a:pt x="0" y="31"/>
                    <a:pt x="0" y="31"/>
                    <a:pt x="0" y="31"/>
                  </a:cubicBezTo>
                  <a:cubicBezTo>
                    <a:pt x="34" y="50"/>
                    <a:pt x="34" y="50"/>
                    <a:pt x="34" y="50"/>
                  </a:cubicBezTo>
                  <a:cubicBezTo>
                    <a:pt x="36" y="47"/>
                    <a:pt x="36" y="47"/>
                    <a:pt x="36" y="47"/>
                  </a:cubicBezTo>
                  <a:cubicBezTo>
                    <a:pt x="40" y="40"/>
                    <a:pt x="47" y="37"/>
                    <a:pt x="55" y="37"/>
                  </a:cubicBezTo>
                  <a:cubicBezTo>
                    <a:pt x="67" y="37"/>
                    <a:pt x="67" y="43"/>
                    <a:pt x="67" y="45"/>
                  </a:cubicBezTo>
                  <a:cubicBezTo>
                    <a:pt x="67" y="49"/>
                    <a:pt x="66" y="54"/>
                    <a:pt x="57" y="63"/>
                  </a:cubicBezTo>
                  <a:cubicBezTo>
                    <a:pt x="9" y="108"/>
                    <a:pt x="9" y="108"/>
                    <a:pt x="9" y="108"/>
                  </a:cubicBezTo>
                  <a:cubicBezTo>
                    <a:pt x="9" y="136"/>
                    <a:pt x="9" y="136"/>
                    <a:pt x="9" y="136"/>
                  </a:cubicBezTo>
                  <a:cubicBezTo>
                    <a:pt x="132" y="136"/>
                    <a:pt x="132" y="136"/>
                    <a:pt x="132" y="136"/>
                  </a:cubicBezTo>
                  <a:cubicBezTo>
                    <a:pt x="137" y="138"/>
                    <a:pt x="143" y="139"/>
                    <a:pt x="149" y="139"/>
                  </a:cubicBezTo>
                  <a:cubicBezTo>
                    <a:pt x="140" y="147"/>
                    <a:pt x="140" y="147"/>
                    <a:pt x="140" y="147"/>
                  </a:cubicBezTo>
                  <a:cubicBezTo>
                    <a:pt x="140" y="175"/>
                    <a:pt x="140" y="175"/>
                    <a:pt x="140" y="175"/>
                  </a:cubicBezTo>
                  <a:cubicBezTo>
                    <a:pt x="263" y="175"/>
                    <a:pt x="263" y="175"/>
                    <a:pt x="263" y="175"/>
                  </a:cubicBezTo>
                  <a:cubicBezTo>
                    <a:pt x="269" y="177"/>
                    <a:pt x="275" y="178"/>
                    <a:pt x="281" y="178"/>
                  </a:cubicBezTo>
                  <a:cubicBezTo>
                    <a:pt x="317" y="178"/>
                    <a:pt x="341" y="151"/>
                    <a:pt x="341" y="108"/>
                  </a:cubicBezTo>
                  <a:cubicBezTo>
                    <a:pt x="341" y="66"/>
                    <a:pt x="317" y="39"/>
                    <a:pt x="281" y="39"/>
                  </a:cubicBezTo>
                  <a:close/>
                  <a:moveTo>
                    <a:pt x="17" y="112"/>
                  </a:moveTo>
                  <a:cubicBezTo>
                    <a:pt x="62" y="69"/>
                    <a:pt x="62" y="69"/>
                    <a:pt x="62" y="69"/>
                  </a:cubicBezTo>
                  <a:cubicBezTo>
                    <a:pt x="74" y="58"/>
                    <a:pt x="75" y="51"/>
                    <a:pt x="75" y="45"/>
                  </a:cubicBezTo>
                  <a:cubicBezTo>
                    <a:pt x="75" y="35"/>
                    <a:pt x="68" y="29"/>
                    <a:pt x="55" y="29"/>
                  </a:cubicBezTo>
                  <a:cubicBezTo>
                    <a:pt x="45" y="29"/>
                    <a:pt x="37" y="32"/>
                    <a:pt x="31" y="40"/>
                  </a:cubicBezTo>
                  <a:cubicBezTo>
                    <a:pt x="12" y="29"/>
                    <a:pt x="12" y="29"/>
                    <a:pt x="12" y="29"/>
                  </a:cubicBezTo>
                  <a:cubicBezTo>
                    <a:pt x="22" y="15"/>
                    <a:pt x="38" y="8"/>
                    <a:pt x="58" y="8"/>
                  </a:cubicBezTo>
                  <a:cubicBezTo>
                    <a:pt x="79" y="8"/>
                    <a:pt x="95" y="16"/>
                    <a:pt x="101" y="30"/>
                  </a:cubicBezTo>
                  <a:cubicBezTo>
                    <a:pt x="102" y="33"/>
                    <a:pt x="103" y="38"/>
                    <a:pt x="103" y="42"/>
                  </a:cubicBezTo>
                  <a:cubicBezTo>
                    <a:pt x="103" y="44"/>
                    <a:pt x="103" y="47"/>
                    <a:pt x="103" y="49"/>
                  </a:cubicBezTo>
                  <a:cubicBezTo>
                    <a:pt x="102" y="56"/>
                    <a:pt x="99" y="62"/>
                    <a:pt x="91" y="71"/>
                  </a:cubicBezTo>
                  <a:cubicBezTo>
                    <a:pt x="88" y="74"/>
                    <a:pt x="86" y="77"/>
                    <a:pt x="83" y="79"/>
                  </a:cubicBezTo>
                  <a:cubicBezTo>
                    <a:pt x="52" y="108"/>
                    <a:pt x="52" y="108"/>
                    <a:pt x="52" y="108"/>
                  </a:cubicBezTo>
                  <a:cubicBezTo>
                    <a:pt x="98" y="108"/>
                    <a:pt x="98" y="108"/>
                    <a:pt x="98" y="108"/>
                  </a:cubicBezTo>
                  <a:cubicBezTo>
                    <a:pt x="99" y="108"/>
                    <a:pt x="99" y="109"/>
                    <a:pt x="99" y="109"/>
                  </a:cubicBezTo>
                  <a:cubicBezTo>
                    <a:pt x="100" y="111"/>
                    <a:pt x="100" y="112"/>
                    <a:pt x="101" y="113"/>
                  </a:cubicBezTo>
                  <a:cubicBezTo>
                    <a:pt x="102" y="114"/>
                    <a:pt x="102" y="114"/>
                    <a:pt x="103" y="115"/>
                  </a:cubicBezTo>
                  <a:cubicBezTo>
                    <a:pt x="103" y="116"/>
                    <a:pt x="104" y="117"/>
                    <a:pt x="105" y="118"/>
                  </a:cubicBezTo>
                  <a:cubicBezTo>
                    <a:pt x="105" y="119"/>
                    <a:pt x="106" y="119"/>
                    <a:pt x="107" y="120"/>
                  </a:cubicBezTo>
                  <a:cubicBezTo>
                    <a:pt x="107" y="121"/>
                    <a:pt x="108" y="122"/>
                    <a:pt x="109" y="123"/>
                  </a:cubicBezTo>
                  <a:cubicBezTo>
                    <a:pt x="110" y="123"/>
                    <a:pt x="110" y="124"/>
                    <a:pt x="111" y="124"/>
                  </a:cubicBezTo>
                  <a:cubicBezTo>
                    <a:pt x="112" y="126"/>
                    <a:pt x="113" y="127"/>
                    <a:pt x="115" y="128"/>
                  </a:cubicBezTo>
                  <a:cubicBezTo>
                    <a:pt x="115" y="128"/>
                    <a:pt x="115" y="128"/>
                    <a:pt x="116" y="128"/>
                  </a:cubicBezTo>
                  <a:cubicBezTo>
                    <a:pt x="17" y="128"/>
                    <a:pt x="17" y="128"/>
                    <a:pt x="17" y="128"/>
                  </a:cubicBezTo>
                  <a:lnTo>
                    <a:pt x="17" y="112"/>
                  </a:lnTo>
                  <a:close/>
                  <a:moveTo>
                    <a:pt x="150" y="8"/>
                  </a:moveTo>
                  <a:cubicBezTo>
                    <a:pt x="171" y="8"/>
                    <a:pt x="188" y="19"/>
                    <a:pt x="196" y="39"/>
                  </a:cubicBezTo>
                  <a:cubicBezTo>
                    <a:pt x="194" y="39"/>
                    <a:pt x="192" y="39"/>
                    <a:pt x="190" y="39"/>
                  </a:cubicBezTo>
                  <a:cubicBezTo>
                    <a:pt x="182" y="39"/>
                    <a:pt x="175" y="40"/>
                    <a:pt x="168" y="42"/>
                  </a:cubicBezTo>
                  <a:cubicBezTo>
                    <a:pt x="164" y="32"/>
                    <a:pt x="156" y="29"/>
                    <a:pt x="150" y="29"/>
                  </a:cubicBezTo>
                  <a:cubicBezTo>
                    <a:pt x="139" y="29"/>
                    <a:pt x="126" y="36"/>
                    <a:pt x="126" y="69"/>
                  </a:cubicBezTo>
                  <a:cubicBezTo>
                    <a:pt x="126" y="103"/>
                    <a:pt x="139" y="110"/>
                    <a:pt x="150" y="110"/>
                  </a:cubicBezTo>
                  <a:cubicBezTo>
                    <a:pt x="159" y="110"/>
                    <a:pt x="170" y="104"/>
                    <a:pt x="173" y="80"/>
                  </a:cubicBezTo>
                  <a:cubicBezTo>
                    <a:pt x="177" y="77"/>
                    <a:pt x="181" y="76"/>
                    <a:pt x="187" y="76"/>
                  </a:cubicBezTo>
                  <a:cubicBezTo>
                    <a:pt x="199" y="76"/>
                    <a:pt x="199" y="82"/>
                    <a:pt x="199" y="85"/>
                  </a:cubicBezTo>
                  <a:cubicBezTo>
                    <a:pt x="199" y="88"/>
                    <a:pt x="198" y="93"/>
                    <a:pt x="189" y="102"/>
                  </a:cubicBezTo>
                  <a:cubicBezTo>
                    <a:pt x="159" y="130"/>
                    <a:pt x="159" y="130"/>
                    <a:pt x="159" y="130"/>
                  </a:cubicBezTo>
                  <a:cubicBezTo>
                    <a:pt x="156" y="131"/>
                    <a:pt x="153" y="131"/>
                    <a:pt x="150" y="131"/>
                  </a:cubicBezTo>
                  <a:cubicBezTo>
                    <a:pt x="144" y="131"/>
                    <a:pt x="139" y="130"/>
                    <a:pt x="134" y="128"/>
                  </a:cubicBezTo>
                  <a:cubicBezTo>
                    <a:pt x="121" y="124"/>
                    <a:pt x="111" y="115"/>
                    <a:pt x="105" y="102"/>
                  </a:cubicBezTo>
                  <a:cubicBezTo>
                    <a:pt x="101" y="94"/>
                    <a:pt x="99" y="85"/>
                    <a:pt x="98" y="75"/>
                  </a:cubicBezTo>
                  <a:cubicBezTo>
                    <a:pt x="107" y="64"/>
                    <a:pt x="111" y="54"/>
                    <a:pt x="111" y="42"/>
                  </a:cubicBezTo>
                  <a:cubicBezTo>
                    <a:pt x="111" y="37"/>
                    <a:pt x="110" y="33"/>
                    <a:pt x="109" y="29"/>
                  </a:cubicBezTo>
                  <a:cubicBezTo>
                    <a:pt x="118" y="15"/>
                    <a:pt x="132" y="8"/>
                    <a:pt x="150" y="8"/>
                  </a:cubicBezTo>
                  <a:close/>
                  <a:moveTo>
                    <a:pt x="134" y="68"/>
                  </a:moveTo>
                  <a:cubicBezTo>
                    <a:pt x="134" y="53"/>
                    <a:pt x="137" y="37"/>
                    <a:pt x="150" y="37"/>
                  </a:cubicBezTo>
                  <a:cubicBezTo>
                    <a:pt x="155" y="37"/>
                    <a:pt x="158" y="40"/>
                    <a:pt x="161" y="44"/>
                  </a:cubicBezTo>
                  <a:cubicBezTo>
                    <a:pt x="150" y="49"/>
                    <a:pt x="140" y="57"/>
                    <a:pt x="134" y="67"/>
                  </a:cubicBezTo>
                  <a:lnTo>
                    <a:pt x="134" y="68"/>
                  </a:lnTo>
                  <a:close/>
                  <a:moveTo>
                    <a:pt x="163" y="88"/>
                  </a:moveTo>
                  <a:cubicBezTo>
                    <a:pt x="161" y="96"/>
                    <a:pt x="157" y="102"/>
                    <a:pt x="150" y="102"/>
                  </a:cubicBezTo>
                  <a:cubicBezTo>
                    <a:pt x="137" y="102"/>
                    <a:pt x="134" y="86"/>
                    <a:pt x="134" y="72"/>
                  </a:cubicBezTo>
                  <a:lnTo>
                    <a:pt x="163" y="88"/>
                  </a:lnTo>
                  <a:close/>
                  <a:moveTo>
                    <a:pt x="91" y="83"/>
                  </a:moveTo>
                  <a:cubicBezTo>
                    <a:pt x="91" y="83"/>
                    <a:pt x="91" y="84"/>
                    <a:pt x="91" y="85"/>
                  </a:cubicBezTo>
                  <a:cubicBezTo>
                    <a:pt x="92" y="87"/>
                    <a:pt x="92" y="89"/>
                    <a:pt x="92" y="91"/>
                  </a:cubicBezTo>
                  <a:cubicBezTo>
                    <a:pt x="93" y="92"/>
                    <a:pt x="93" y="93"/>
                    <a:pt x="93" y="94"/>
                  </a:cubicBezTo>
                  <a:cubicBezTo>
                    <a:pt x="94" y="96"/>
                    <a:pt x="94" y="98"/>
                    <a:pt x="95" y="99"/>
                  </a:cubicBezTo>
                  <a:cubicBezTo>
                    <a:pt x="95" y="100"/>
                    <a:pt x="95" y="100"/>
                    <a:pt x="95" y="100"/>
                  </a:cubicBezTo>
                  <a:cubicBezTo>
                    <a:pt x="72" y="100"/>
                    <a:pt x="72" y="100"/>
                    <a:pt x="72" y="100"/>
                  </a:cubicBezTo>
                  <a:cubicBezTo>
                    <a:pt x="89" y="85"/>
                    <a:pt x="89" y="85"/>
                    <a:pt x="89" y="85"/>
                  </a:cubicBezTo>
                  <a:cubicBezTo>
                    <a:pt x="89" y="84"/>
                    <a:pt x="90" y="84"/>
                    <a:pt x="91" y="83"/>
                  </a:cubicBezTo>
                  <a:close/>
                  <a:moveTo>
                    <a:pt x="148" y="151"/>
                  </a:moveTo>
                  <a:cubicBezTo>
                    <a:pt x="194" y="108"/>
                    <a:pt x="194" y="108"/>
                    <a:pt x="194" y="108"/>
                  </a:cubicBezTo>
                  <a:cubicBezTo>
                    <a:pt x="205" y="97"/>
                    <a:pt x="207" y="90"/>
                    <a:pt x="207" y="85"/>
                  </a:cubicBezTo>
                  <a:cubicBezTo>
                    <a:pt x="207" y="74"/>
                    <a:pt x="199" y="68"/>
                    <a:pt x="187" y="68"/>
                  </a:cubicBezTo>
                  <a:cubicBezTo>
                    <a:pt x="177" y="68"/>
                    <a:pt x="169" y="72"/>
                    <a:pt x="163" y="79"/>
                  </a:cubicBezTo>
                  <a:cubicBezTo>
                    <a:pt x="143" y="68"/>
                    <a:pt x="143" y="68"/>
                    <a:pt x="143" y="68"/>
                  </a:cubicBezTo>
                  <a:cubicBezTo>
                    <a:pt x="153" y="54"/>
                    <a:pt x="170" y="47"/>
                    <a:pt x="190" y="47"/>
                  </a:cubicBezTo>
                  <a:cubicBezTo>
                    <a:pt x="211" y="47"/>
                    <a:pt x="227" y="55"/>
                    <a:pt x="232" y="69"/>
                  </a:cubicBezTo>
                  <a:cubicBezTo>
                    <a:pt x="234" y="73"/>
                    <a:pt x="235" y="77"/>
                    <a:pt x="235" y="81"/>
                  </a:cubicBezTo>
                  <a:cubicBezTo>
                    <a:pt x="235" y="83"/>
                    <a:pt x="235" y="86"/>
                    <a:pt x="234" y="88"/>
                  </a:cubicBezTo>
                  <a:cubicBezTo>
                    <a:pt x="233" y="95"/>
                    <a:pt x="230" y="101"/>
                    <a:pt x="223" y="110"/>
                  </a:cubicBezTo>
                  <a:cubicBezTo>
                    <a:pt x="223" y="110"/>
                    <a:pt x="223" y="110"/>
                    <a:pt x="223" y="110"/>
                  </a:cubicBezTo>
                  <a:cubicBezTo>
                    <a:pt x="220" y="113"/>
                    <a:pt x="218" y="116"/>
                    <a:pt x="215" y="118"/>
                  </a:cubicBezTo>
                  <a:cubicBezTo>
                    <a:pt x="183" y="147"/>
                    <a:pt x="183" y="147"/>
                    <a:pt x="183" y="147"/>
                  </a:cubicBezTo>
                  <a:cubicBezTo>
                    <a:pt x="230" y="147"/>
                    <a:pt x="230" y="147"/>
                    <a:pt x="230" y="147"/>
                  </a:cubicBezTo>
                  <a:cubicBezTo>
                    <a:pt x="230" y="148"/>
                    <a:pt x="231" y="148"/>
                    <a:pt x="231" y="148"/>
                  </a:cubicBezTo>
                  <a:cubicBezTo>
                    <a:pt x="231" y="150"/>
                    <a:pt x="232" y="151"/>
                    <a:pt x="233" y="152"/>
                  </a:cubicBezTo>
                  <a:cubicBezTo>
                    <a:pt x="233" y="153"/>
                    <a:pt x="234" y="153"/>
                    <a:pt x="234" y="154"/>
                  </a:cubicBezTo>
                  <a:cubicBezTo>
                    <a:pt x="235" y="155"/>
                    <a:pt x="236" y="156"/>
                    <a:pt x="237" y="157"/>
                  </a:cubicBezTo>
                  <a:cubicBezTo>
                    <a:pt x="237" y="158"/>
                    <a:pt x="238" y="158"/>
                    <a:pt x="238" y="159"/>
                  </a:cubicBezTo>
                  <a:cubicBezTo>
                    <a:pt x="239" y="160"/>
                    <a:pt x="240" y="161"/>
                    <a:pt x="241" y="162"/>
                  </a:cubicBezTo>
                  <a:cubicBezTo>
                    <a:pt x="241" y="162"/>
                    <a:pt x="242" y="163"/>
                    <a:pt x="242" y="164"/>
                  </a:cubicBezTo>
                  <a:cubicBezTo>
                    <a:pt x="244" y="165"/>
                    <a:pt x="245" y="166"/>
                    <a:pt x="246" y="167"/>
                  </a:cubicBezTo>
                  <a:cubicBezTo>
                    <a:pt x="247" y="167"/>
                    <a:pt x="247" y="167"/>
                    <a:pt x="247" y="167"/>
                  </a:cubicBezTo>
                  <a:cubicBezTo>
                    <a:pt x="148" y="167"/>
                    <a:pt x="148" y="167"/>
                    <a:pt x="148" y="167"/>
                  </a:cubicBezTo>
                  <a:lnTo>
                    <a:pt x="148" y="151"/>
                  </a:lnTo>
                  <a:close/>
                  <a:moveTo>
                    <a:pt x="225" y="133"/>
                  </a:moveTo>
                  <a:cubicBezTo>
                    <a:pt x="225" y="135"/>
                    <a:pt x="226" y="137"/>
                    <a:pt x="226" y="138"/>
                  </a:cubicBezTo>
                  <a:cubicBezTo>
                    <a:pt x="226" y="139"/>
                    <a:pt x="226" y="139"/>
                    <a:pt x="227" y="139"/>
                  </a:cubicBezTo>
                  <a:cubicBezTo>
                    <a:pt x="204" y="139"/>
                    <a:pt x="204" y="139"/>
                    <a:pt x="204" y="139"/>
                  </a:cubicBezTo>
                  <a:cubicBezTo>
                    <a:pt x="220" y="124"/>
                    <a:pt x="220" y="124"/>
                    <a:pt x="220" y="124"/>
                  </a:cubicBezTo>
                  <a:cubicBezTo>
                    <a:pt x="220" y="124"/>
                    <a:pt x="220" y="124"/>
                    <a:pt x="220" y="124"/>
                  </a:cubicBezTo>
                  <a:cubicBezTo>
                    <a:pt x="221" y="123"/>
                    <a:pt x="222" y="123"/>
                    <a:pt x="222" y="122"/>
                  </a:cubicBezTo>
                  <a:cubicBezTo>
                    <a:pt x="223" y="122"/>
                    <a:pt x="223" y="123"/>
                    <a:pt x="223" y="123"/>
                  </a:cubicBezTo>
                  <a:cubicBezTo>
                    <a:pt x="223" y="126"/>
                    <a:pt x="223" y="128"/>
                    <a:pt x="224" y="130"/>
                  </a:cubicBezTo>
                  <a:cubicBezTo>
                    <a:pt x="224" y="131"/>
                    <a:pt x="225" y="132"/>
                    <a:pt x="225" y="133"/>
                  </a:cubicBezTo>
                  <a:close/>
                  <a:moveTo>
                    <a:pt x="281" y="170"/>
                  </a:moveTo>
                  <a:cubicBezTo>
                    <a:pt x="276" y="170"/>
                    <a:pt x="270" y="169"/>
                    <a:pt x="265" y="168"/>
                  </a:cubicBezTo>
                  <a:cubicBezTo>
                    <a:pt x="252" y="164"/>
                    <a:pt x="242" y="155"/>
                    <a:pt x="236" y="141"/>
                  </a:cubicBezTo>
                  <a:cubicBezTo>
                    <a:pt x="232" y="134"/>
                    <a:pt x="230" y="124"/>
                    <a:pt x="230" y="114"/>
                  </a:cubicBezTo>
                  <a:cubicBezTo>
                    <a:pt x="239" y="103"/>
                    <a:pt x="243" y="94"/>
                    <a:pt x="243" y="81"/>
                  </a:cubicBezTo>
                  <a:cubicBezTo>
                    <a:pt x="243" y="76"/>
                    <a:pt x="242" y="72"/>
                    <a:pt x="241" y="68"/>
                  </a:cubicBezTo>
                  <a:cubicBezTo>
                    <a:pt x="250" y="54"/>
                    <a:pt x="264" y="47"/>
                    <a:pt x="281" y="47"/>
                  </a:cubicBezTo>
                  <a:cubicBezTo>
                    <a:pt x="312" y="47"/>
                    <a:pt x="333" y="71"/>
                    <a:pt x="333" y="108"/>
                  </a:cubicBezTo>
                  <a:cubicBezTo>
                    <a:pt x="333" y="146"/>
                    <a:pt x="312" y="170"/>
                    <a:pt x="281" y="17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1">
              <a:extLst>
                <a:ext uri="{FF2B5EF4-FFF2-40B4-BE49-F238E27FC236}">
                  <a16:creationId xmlns:a16="http://schemas.microsoft.com/office/drawing/2014/main" id="{39B76B65-4715-4F0A-9E23-FE693533FA56}"/>
                </a:ext>
              </a:extLst>
            </p:cNvPr>
            <p:cNvSpPr>
              <a:spLocks noEditPoints="1"/>
            </p:cNvSpPr>
            <p:nvPr/>
          </p:nvSpPr>
          <p:spPr bwMode="auto">
            <a:xfrm>
              <a:off x="4167" y="1479"/>
              <a:ext cx="370" cy="630"/>
            </a:xfrm>
            <a:custGeom>
              <a:avLst/>
              <a:gdLst>
                <a:gd name="T0" fmla="*/ 24 w 48"/>
                <a:gd name="T1" fmla="*/ 0 h 81"/>
                <a:gd name="T2" fmla="*/ 0 w 48"/>
                <a:gd name="T3" fmla="*/ 40 h 81"/>
                <a:gd name="T4" fmla="*/ 24 w 48"/>
                <a:gd name="T5" fmla="*/ 81 h 81"/>
                <a:gd name="T6" fmla="*/ 48 w 48"/>
                <a:gd name="T7" fmla="*/ 40 h 81"/>
                <a:gd name="T8" fmla="*/ 24 w 48"/>
                <a:gd name="T9" fmla="*/ 0 h 81"/>
                <a:gd name="T10" fmla="*/ 24 w 48"/>
                <a:gd name="T11" fmla="*/ 73 h 81"/>
                <a:gd name="T12" fmla="*/ 8 w 48"/>
                <a:gd name="T13" fmla="*/ 40 h 81"/>
                <a:gd name="T14" fmla="*/ 24 w 48"/>
                <a:gd name="T15" fmla="*/ 8 h 81"/>
                <a:gd name="T16" fmla="*/ 40 w 48"/>
                <a:gd name="T17" fmla="*/ 40 h 81"/>
                <a:gd name="T18" fmla="*/ 24 w 48"/>
                <a:gd name="T19" fmla="*/ 7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81">
                  <a:moveTo>
                    <a:pt x="24" y="0"/>
                  </a:moveTo>
                  <a:cubicBezTo>
                    <a:pt x="13" y="0"/>
                    <a:pt x="0" y="7"/>
                    <a:pt x="0" y="40"/>
                  </a:cubicBezTo>
                  <a:cubicBezTo>
                    <a:pt x="0" y="74"/>
                    <a:pt x="13" y="81"/>
                    <a:pt x="24" y="81"/>
                  </a:cubicBezTo>
                  <a:cubicBezTo>
                    <a:pt x="35" y="81"/>
                    <a:pt x="48" y="74"/>
                    <a:pt x="48" y="40"/>
                  </a:cubicBezTo>
                  <a:cubicBezTo>
                    <a:pt x="48" y="7"/>
                    <a:pt x="35" y="0"/>
                    <a:pt x="24" y="0"/>
                  </a:cubicBezTo>
                  <a:close/>
                  <a:moveTo>
                    <a:pt x="24" y="73"/>
                  </a:moveTo>
                  <a:cubicBezTo>
                    <a:pt x="11" y="73"/>
                    <a:pt x="8" y="55"/>
                    <a:pt x="8" y="40"/>
                  </a:cubicBezTo>
                  <a:cubicBezTo>
                    <a:pt x="8" y="26"/>
                    <a:pt x="11" y="8"/>
                    <a:pt x="24" y="8"/>
                  </a:cubicBezTo>
                  <a:cubicBezTo>
                    <a:pt x="37" y="8"/>
                    <a:pt x="40" y="26"/>
                    <a:pt x="40" y="40"/>
                  </a:cubicBezTo>
                  <a:cubicBezTo>
                    <a:pt x="40" y="55"/>
                    <a:pt x="37" y="73"/>
                    <a:pt x="24" y="7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46" name="Freeform 122">
            <a:extLst>
              <a:ext uri="{FF2B5EF4-FFF2-40B4-BE49-F238E27FC236}">
                <a16:creationId xmlns:a16="http://schemas.microsoft.com/office/drawing/2014/main" id="{1FB15D0A-2478-4F02-A000-20571AA4E57A}"/>
              </a:ext>
            </a:extLst>
          </p:cNvPr>
          <p:cNvSpPr>
            <a:spLocks/>
          </p:cNvSpPr>
          <p:nvPr/>
        </p:nvSpPr>
        <p:spPr bwMode="auto">
          <a:xfrm>
            <a:off x="9978415" y="5174834"/>
            <a:ext cx="1352550" cy="1344612"/>
          </a:xfrm>
          <a:custGeom>
            <a:avLst/>
            <a:gdLst>
              <a:gd name="T0" fmla="*/ 137 w 171"/>
              <a:gd name="T1" fmla="*/ 59 h 170"/>
              <a:gd name="T2" fmla="*/ 124 w 171"/>
              <a:gd name="T3" fmla="*/ 59 h 170"/>
              <a:gd name="T4" fmla="*/ 167 w 171"/>
              <a:gd name="T5" fmla="*/ 16 h 170"/>
              <a:gd name="T6" fmla="*/ 167 w 171"/>
              <a:gd name="T7" fmla="*/ 3 h 170"/>
              <a:gd name="T8" fmla="*/ 154 w 171"/>
              <a:gd name="T9" fmla="*/ 3 h 170"/>
              <a:gd name="T10" fmla="*/ 132 w 171"/>
              <a:gd name="T11" fmla="*/ 25 h 170"/>
              <a:gd name="T12" fmla="*/ 132 w 171"/>
              <a:gd name="T13" fmla="*/ 13 h 170"/>
              <a:gd name="T14" fmla="*/ 119 w 171"/>
              <a:gd name="T15" fmla="*/ 13 h 170"/>
              <a:gd name="T16" fmla="*/ 9 w 171"/>
              <a:gd name="T17" fmla="*/ 123 h 170"/>
              <a:gd name="T18" fmla="*/ 9 w 171"/>
              <a:gd name="T19" fmla="*/ 135 h 170"/>
              <a:gd name="T20" fmla="*/ 22 w 171"/>
              <a:gd name="T21" fmla="*/ 135 h 170"/>
              <a:gd name="T22" fmla="*/ 4 w 171"/>
              <a:gd name="T23" fmla="*/ 154 h 170"/>
              <a:gd name="T24" fmla="*/ 4 w 171"/>
              <a:gd name="T25" fmla="*/ 166 h 170"/>
              <a:gd name="T26" fmla="*/ 17 w 171"/>
              <a:gd name="T27" fmla="*/ 166 h 170"/>
              <a:gd name="T28" fmla="*/ 51 w 171"/>
              <a:gd name="T29" fmla="*/ 132 h 170"/>
              <a:gd name="T30" fmla="*/ 51 w 171"/>
              <a:gd name="T31" fmla="*/ 145 h 170"/>
              <a:gd name="T32" fmla="*/ 64 w 171"/>
              <a:gd name="T33" fmla="*/ 145 h 170"/>
              <a:gd name="T34" fmla="*/ 137 w 171"/>
              <a:gd name="T35" fmla="*/ 72 h 170"/>
              <a:gd name="T36" fmla="*/ 137 w 171"/>
              <a:gd name="T37" fmla="*/ 59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1" h="170">
                <a:moveTo>
                  <a:pt x="137" y="59"/>
                </a:moveTo>
                <a:cubicBezTo>
                  <a:pt x="133" y="55"/>
                  <a:pt x="127" y="55"/>
                  <a:pt x="124" y="59"/>
                </a:cubicBezTo>
                <a:cubicBezTo>
                  <a:pt x="167" y="16"/>
                  <a:pt x="167" y="16"/>
                  <a:pt x="167" y="16"/>
                </a:cubicBezTo>
                <a:cubicBezTo>
                  <a:pt x="171" y="12"/>
                  <a:pt x="171" y="7"/>
                  <a:pt x="167" y="3"/>
                </a:cubicBezTo>
                <a:cubicBezTo>
                  <a:pt x="163" y="0"/>
                  <a:pt x="158" y="0"/>
                  <a:pt x="154" y="3"/>
                </a:cubicBezTo>
                <a:cubicBezTo>
                  <a:pt x="132" y="25"/>
                  <a:pt x="132" y="25"/>
                  <a:pt x="132" y="25"/>
                </a:cubicBezTo>
                <a:cubicBezTo>
                  <a:pt x="135" y="22"/>
                  <a:pt x="135" y="16"/>
                  <a:pt x="132" y="13"/>
                </a:cubicBezTo>
                <a:cubicBezTo>
                  <a:pt x="128" y="9"/>
                  <a:pt x="123" y="9"/>
                  <a:pt x="119" y="13"/>
                </a:cubicBezTo>
                <a:cubicBezTo>
                  <a:pt x="9" y="123"/>
                  <a:pt x="9" y="123"/>
                  <a:pt x="9" y="123"/>
                </a:cubicBezTo>
                <a:cubicBezTo>
                  <a:pt x="6" y="126"/>
                  <a:pt x="6" y="132"/>
                  <a:pt x="9" y="135"/>
                </a:cubicBezTo>
                <a:cubicBezTo>
                  <a:pt x="13" y="139"/>
                  <a:pt x="18" y="139"/>
                  <a:pt x="22" y="135"/>
                </a:cubicBezTo>
                <a:cubicBezTo>
                  <a:pt x="4" y="154"/>
                  <a:pt x="4" y="154"/>
                  <a:pt x="4" y="154"/>
                </a:cubicBezTo>
                <a:cubicBezTo>
                  <a:pt x="0" y="157"/>
                  <a:pt x="0" y="163"/>
                  <a:pt x="4" y="166"/>
                </a:cubicBezTo>
                <a:cubicBezTo>
                  <a:pt x="7" y="170"/>
                  <a:pt x="13" y="170"/>
                  <a:pt x="17" y="166"/>
                </a:cubicBezTo>
                <a:cubicBezTo>
                  <a:pt x="51" y="132"/>
                  <a:pt x="51" y="132"/>
                  <a:pt x="51" y="132"/>
                </a:cubicBezTo>
                <a:cubicBezTo>
                  <a:pt x="47" y="136"/>
                  <a:pt x="47" y="141"/>
                  <a:pt x="51" y="145"/>
                </a:cubicBezTo>
                <a:cubicBezTo>
                  <a:pt x="54" y="148"/>
                  <a:pt x="60" y="148"/>
                  <a:pt x="64" y="145"/>
                </a:cubicBezTo>
                <a:cubicBezTo>
                  <a:pt x="137" y="72"/>
                  <a:pt x="137" y="72"/>
                  <a:pt x="137" y="72"/>
                </a:cubicBezTo>
                <a:cubicBezTo>
                  <a:pt x="140" y="68"/>
                  <a:pt x="140" y="63"/>
                  <a:pt x="137" y="59"/>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47" name="Group 14">
            <a:extLst>
              <a:ext uri="{FF2B5EF4-FFF2-40B4-BE49-F238E27FC236}">
                <a16:creationId xmlns:a16="http://schemas.microsoft.com/office/drawing/2014/main" id="{5B41E60C-3031-4E42-80CD-4FD4E53F2793}"/>
              </a:ext>
            </a:extLst>
          </p:cNvPr>
          <p:cNvGrpSpPr>
            <a:grpSpLocks noChangeAspect="1"/>
          </p:cNvGrpSpPr>
          <p:nvPr/>
        </p:nvGrpSpPr>
        <p:grpSpPr bwMode="auto">
          <a:xfrm>
            <a:off x="2364131" y="573153"/>
            <a:ext cx="863480" cy="901097"/>
            <a:chOff x="5892" y="362"/>
            <a:chExt cx="505" cy="527"/>
          </a:xfrm>
        </p:grpSpPr>
        <p:sp>
          <p:nvSpPr>
            <p:cNvPr id="148" name="Freeform 15">
              <a:extLst>
                <a:ext uri="{FF2B5EF4-FFF2-40B4-BE49-F238E27FC236}">
                  <a16:creationId xmlns:a16="http://schemas.microsoft.com/office/drawing/2014/main" id="{1352D483-0528-429A-ACCA-9A9C383843D6}"/>
                </a:ext>
              </a:extLst>
            </p:cNvPr>
            <p:cNvSpPr>
              <a:spLocks/>
            </p:cNvSpPr>
            <p:nvPr/>
          </p:nvSpPr>
          <p:spPr bwMode="auto">
            <a:xfrm>
              <a:off x="6058" y="537"/>
              <a:ext cx="178" cy="176"/>
            </a:xfrm>
            <a:custGeom>
              <a:avLst/>
              <a:gdLst>
                <a:gd name="T0" fmla="*/ 72 w 74"/>
                <a:gd name="T1" fmla="*/ 73 h 73"/>
                <a:gd name="T2" fmla="*/ 71 w 74"/>
                <a:gd name="T3" fmla="*/ 72 h 73"/>
                <a:gd name="T4" fmla="*/ 1 w 74"/>
                <a:gd name="T5" fmla="*/ 3 h 73"/>
                <a:gd name="T6" fmla="*/ 1 w 74"/>
                <a:gd name="T7" fmla="*/ 0 h 73"/>
                <a:gd name="T8" fmla="*/ 3 w 74"/>
                <a:gd name="T9" fmla="*/ 0 h 73"/>
                <a:gd name="T10" fmla="*/ 73 w 74"/>
                <a:gd name="T11" fmla="*/ 70 h 73"/>
                <a:gd name="T12" fmla="*/ 73 w 74"/>
                <a:gd name="T13" fmla="*/ 72 h 73"/>
                <a:gd name="T14" fmla="*/ 72 w 74"/>
                <a:gd name="T15" fmla="*/ 73 h 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4" h="73">
                  <a:moveTo>
                    <a:pt x="72" y="73"/>
                  </a:moveTo>
                  <a:cubicBezTo>
                    <a:pt x="72" y="73"/>
                    <a:pt x="71" y="73"/>
                    <a:pt x="71" y="72"/>
                  </a:cubicBezTo>
                  <a:cubicBezTo>
                    <a:pt x="1" y="3"/>
                    <a:pt x="1" y="3"/>
                    <a:pt x="1" y="3"/>
                  </a:cubicBezTo>
                  <a:cubicBezTo>
                    <a:pt x="0" y="2"/>
                    <a:pt x="0" y="1"/>
                    <a:pt x="1" y="0"/>
                  </a:cubicBezTo>
                  <a:cubicBezTo>
                    <a:pt x="2" y="0"/>
                    <a:pt x="3" y="0"/>
                    <a:pt x="3" y="0"/>
                  </a:cubicBezTo>
                  <a:cubicBezTo>
                    <a:pt x="73" y="70"/>
                    <a:pt x="73" y="70"/>
                    <a:pt x="73" y="70"/>
                  </a:cubicBezTo>
                  <a:cubicBezTo>
                    <a:pt x="74" y="71"/>
                    <a:pt x="74" y="72"/>
                    <a:pt x="73" y="72"/>
                  </a:cubicBezTo>
                  <a:cubicBezTo>
                    <a:pt x="73" y="73"/>
                    <a:pt x="73" y="73"/>
                    <a:pt x="72" y="7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16">
              <a:extLst>
                <a:ext uri="{FF2B5EF4-FFF2-40B4-BE49-F238E27FC236}">
                  <a16:creationId xmlns:a16="http://schemas.microsoft.com/office/drawing/2014/main" id="{4B16B9C7-E75D-44EE-B2AF-4CC9699AD5AD}"/>
                </a:ext>
              </a:extLst>
            </p:cNvPr>
            <p:cNvSpPr>
              <a:spLocks/>
            </p:cNvSpPr>
            <p:nvPr/>
          </p:nvSpPr>
          <p:spPr bwMode="auto">
            <a:xfrm>
              <a:off x="6058" y="530"/>
              <a:ext cx="195" cy="193"/>
            </a:xfrm>
            <a:custGeom>
              <a:avLst/>
              <a:gdLst>
                <a:gd name="T0" fmla="*/ 2 w 81"/>
                <a:gd name="T1" fmla="*/ 80 h 80"/>
                <a:gd name="T2" fmla="*/ 1 w 81"/>
                <a:gd name="T3" fmla="*/ 79 h 80"/>
                <a:gd name="T4" fmla="*/ 1 w 81"/>
                <a:gd name="T5" fmla="*/ 77 h 80"/>
                <a:gd name="T6" fmla="*/ 78 w 81"/>
                <a:gd name="T7" fmla="*/ 0 h 80"/>
                <a:gd name="T8" fmla="*/ 80 w 81"/>
                <a:gd name="T9" fmla="*/ 0 h 80"/>
                <a:gd name="T10" fmla="*/ 80 w 81"/>
                <a:gd name="T11" fmla="*/ 3 h 80"/>
                <a:gd name="T12" fmla="*/ 3 w 81"/>
                <a:gd name="T13" fmla="*/ 79 h 80"/>
                <a:gd name="T14" fmla="*/ 2 w 81"/>
                <a:gd name="T15" fmla="*/ 80 h 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1" h="80">
                  <a:moveTo>
                    <a:pt x="2" y="80"/>
                  </a:moveTo>
                  <a:cubicBezTo>
                    <a:pt x="2" y="80"/>
                    <a:pt x="1" y="80"/>
                    <a:pt x="1" y="79"/>
                  </a:cubicBezTo>
                  <a:cubicBezTo>
                    <a:pt x="0" y="79"/>
                    <a:pt x="0" y="78"/>
                    <a:pt x="1" y="77"/>
                  </a:cubicBezTo>
                  <a:cubicBezTo>
                    <a:pt x="78" y="0"/>
                    <a:pt x="78" y="0"/>
                    <a:pt x="78" y="0"/>
                  </a:cubicBezTo>
                  <a:cubicBezTo>
                    <a:pt x="78" y="0"/>
                    <a:pt x="79" y="0"/>
                    <a:pt x="80" y="0"/>
                  </a:cubicBezTo>
                  <a:cubicBezTo>
                    <a:pt x="81" y="1"/>
                    <a:pt x="81" y="2"/>
                    <a:pt x="80" y="3"/>
                  </a:cubicBezTo>
                  <a:cubicBezTo>
                    <a:pt x="3" y="79"/>
                    <a:pt x="3" y="79"/>
                    <a:pt x="3" y="79"/>
                  </a:cubicBezTo>
                  <a:cubicBezTo>
                    <a:pt x="3" y="80"/>
                    <a:pt x="3" y="80"/>
                    <a:pt x="2" y="80"/>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17">
              <a:extLst>
                <a:ext uri="{FF2B5EF4-FFF2-40B4-BE49-F238E27FC236}">
                  <a16:creationId xmlns:a16="http://schemas.microsoft.com/office/drawing/2014/main" id="{72DCA3E9-16DB-43B6-B273-506B3D9E0370}"/>
                </a:ext>
              </a:extLst>
            </p:cNvPr>
            <p:cNvSpPr>
              <a:spLocks/>
            </p:cNvSpPr>
            <p:nvPr/>
          </p:nvSpPr>
          <p:spPr bwMode="auto">
            <a:xfrm>
              <a:off x="6015" y="626"/>
              <a:ext cx="271" cy="8"/>
            </a:xfrm>
            <a:custGeom>
              <a:avLst/>
              <a:gdLst>
                <a:gd name="T0" fmla="*/ 111 w 113"/>
                <a:gd name="T1" fmla="*/ 3 h 3"/>
                <a:gd name="T2" fmla="*/ 2 w 113"/>
                <a:gd name="T3" fmla="*/ 3 h 3"/>
                <a:gd name="T4" fmla="*/ 0 w 113"/>
                <a:gd name="T5" fmla="*/ 1 h 3"/>
                <a:gd name="T6" fmla="*/ 2 w 113"/>
                <a:gd name="T7" fmla="*/ 0 h 3"/>
                <a:gd name="T8" fmla="*/ 111 w 113"/>
                <a:gd name="T9" fmla="*/ 0 h 3"/>
                <a:gd name="T10" fmla="*/ 113 w 113"/>
                <a:gd name="T11" fmla="*/ 1 h 3"/>
                <a:gd name="T12" fmla="*/ 111 w 113"/>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113" h="3">
                  <a:moveTo>
                    <a:pt x="111" y="3"/>
                  </a:moveTo>
                  <a:cubicBezTo>
                    <a:pt x="2" y="3"/>
                    <a:pt x="2" y="3"/>
                    <a:pt x="2" y="3"/>
                  </a:cubicBezTo>
                  <a:cubicBezTo>
                    <a:pt x="1" y="3"/>
                    <a:pt x="0" y="2"/>
                    <a:pt x="0" y="1"/>
                  </a:cubicBezTo>
                  <a:cubicBezTo>
                    <a:pt x="0" y="0"/>
                    <a:pt x="1" y="0"/>
                    <a:pt x="2" y="0"/>
                  </a:cubicBezTo>
                  <a:cubicBezTo>
                    <a:pt x="111" y="0"/>
                    <a:pt x="111" y="0"/>
                    <a:pt x="111" y="0"/>
                  </a:cubicBezTo>
                  <a:cubicBezTo>
                    <a:pt x="112" y="0"/>
                    <a:pt x="113" y="0"/>
                    <a:pt x="113" y="1"/>
                  </a:cubicBezTo>
                  <a:cubicBezTo>
                    <a:pt x="113" y="2"/>
                    <a:pt x="112" y="3"/>
                    <a:pt x="111"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18">
              <a:extLst>
                <a:ext uri="{FF2B5EF4-FFF2-40B4-BE49-F238E27FC236}">
                  <a16:creationId xmlns:a16="http://schemas.microsoft.com/office/drawing/2014/main" id="{ABCED902-9329-4D64-9704-53016DB2FF15}"/>
                </a:ext>
              </a:extLst>
            </p:cNvPr>
            <p:cNvSpPr>
              <a:spLocks/>
            </p:cNvSpPr>
            <p:nvPr/>
          </p:nvSpPr>
          <p:spPr bwMode="auto">
            <a:xfrm>
              <a:off x="6149" y="540"/>
              <a:ext cx="7" cy="248"/>
            </a:xfrm>
            <a:custGeom>
              <a:avLst/>
              <a:gdLst>
                <a:gd name="T0" fmla="*/ 1 w 3"/>
                <a:gd name="T1" fmla="*/ 103 h 103"/>
                <a:gd name="T2" fmla="*/ 0 w 3"/>
                <a:gd name="T3" fmla="*/ 101 h 103"/>
                <a:gd name="T4" fmla="*/ 0 w 3"/>
                <a:gd name="T5" fmla="*/ 2 h 103"/>
                <a:gd name="T6" fmla="*/ 1 w 3"/>
                <a:gd name="T7" fmla="*/ 0 h 103"/>
                <a:gd name="T8" fmla="*/ 3 w 3"/>
                <a:gd name="T9" fmla="*/ 2 h 103"/>
                <a:gd name="T10" fmla="*/ 3 w 3"/>
                <a:gd name="T11" fmla="*/ 101 h 103"/>
                <a:gd name="T12" fmla="*/ 1 w 3"/>
                <a:gd name="T13" fmla="*/ 103 h 103"/>
              </a:gdLst>
              <a:ahLst/>
              <a:cxnLst>
                <a:cxn ang="0">
                  <a:pos x="T0" y="T1"/>
                </a:cxn>
                <a:cxn ang="0">
                  <a:pos x="T2" y="T3"/>
                </a:cxn>
                <a:cxn ang="0">
                  <a:pos x="T4" y="T5"/>
                </a:cxn>
                <a:cxn ang="0">
                  <a:pos x="T6" y="T7"/>
                </a:cxn>
                <a:cxn ang="0">
                  <a:pos x="T8" y="T9"/>
                </a:cxn>
                <a:cxn ang="0">
                  <a:pos x="T10" y="T11"/>
                </a:cxn>
                <a:cxn ang="0">
                  <a:pos x="T12" y="T13"/>
                </a:cxn>
              </a:cxnLst>
              <a:rect l="0" t="0" r="r" b="b"/>
              <a:pathLst>
                <a:path w="3" h="103">
                  <a:moveTo>
                    <a:pt x="1" y="103"/>
                  </a:moveTo>
                  <a:cubicBezTo>
                    <a:pt x="0" y="103"/>
                    <a:pt x="0" y="102"/>
                    <a:pt x="0" y="101"/>
                  </a:cubicBezTo>
                  <a:cubicBezTo>
                    <a:pt x="0" y="2"/>
                    <a:pt x="0" y="2"/>
                    <a:pt x="0" y="2"/>
                  </a:cubicBezTo>
                  <a:cubicBezTo>
                    <a:pt x="0" y="1"/>
                    <a:pt x="0" y="0"/>
                    <a:pt x="1" y="0"/>
                  </a:cubicBezTo>
                  <a:cubicBezTo>
                    <a:pt x="2" y="0"/>
                    <a:pt x="3" y="1"/>
                    <a:pt x="3" y="2"/>
                  </a:cubicBezTo>
                  <a:cubicBezTo>
                    <a:pt x="3" y="101"/>
                    <a:pt x="3" y="101"/>
                    <a:pt x="3" y="101"/>
                  </a:cubicBezTo>
                  <a:cubicBezTo>
                    <a:pt x="3" y="102"/>
                    <a:pt x="2" y="103"/>
                    <a:pt x="1" y="10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19">
              <a:extLst>
                <a:ext uri="{FF2B5EF4-FFF2-40B4-BE49-F238E27FC236}">
                  <a16:creationId xmlns:a16="http://schemas.microsoft.com/office/drawing/2014/main" id="{3F32287D-2C98-4FC8-89B1-CC8E95A29D25}"/>
                </a:ext>
              </a:extLst>
            </p:cNvPr>
            <p:cNvSpPr>
              <a:spLocks/>
            </p:cNvSpPr>
            <p:nvPr/>
          </p:nvSpPr>
          <p:spPr bwMode="auto">
            <a:xfrm>
              <a:off x="6149" y="453"/>
              <a:ext cx="7" cy="60"/>
            </a:xfrm>
            <a:custGeom>
              <a:avLst/>
              <a:gdLst>
                <a:gd name="T0" fmla="*/ 1 w 3"/>
                <a:gd name="T1" fmla="*/ 25 h 25"/>
                <a:gd name="T2" fmla="*/ 0 w 3"/>
                <a:gd name="T3" fmla="*/ 23 h 25"/>
                <a:gd name="T4" fmla="*/ 0 w 3"/>
                <a:gd name="T5" fmla="*/ 1 h 25"/>
                <a:gd name="T6" fmla="*/ 1 w 3"/>
                <a:gd name="T7" fmla="*/ 0 h 25"/>
                <a:gd name="T8" fmla="*/ 3 w 3"/>
                <a:gd name="T9" fmla="*/ 1 h 25"/>
                <a:gd name="T10" fmla="*/ 3 w 3"/>
                <a:gd name="T11" fmla="*/ 23 h 25"/>
                <a:gd name="T12" fmla="*/ 1 w 3"/>
                <a:gd name="T13" fmla="*/ 25 h 25"/>
              </a:gdLst>
              <a:ahLst/>
              <a:cxnLst>
                <a:cxn ang="0">
                  <a:pos x="T0" y="T1"/>
                </a:cxn>
                <a:cxn ang="0">
                  <a:pos x="T2" y="T3"/>
                </a:cxn>
                <a:cxn ang="0">
                  <a:pos x="T4" y="T5"/>
                </a:cxn>
                <a:cxn ang="0">
                  <a:pos x="T6" y="T7"/>
                </a:cxn>
                <a:cxn ang="0">
                  <a:pos x="T8" y="T9"/>
                </a:cxn>
                <a:cxn ang="0">
                  <a:pos x="T10" y="T11"/>
                </a:cxn>
                <a:cxn ang="0">
                  <a:pos x="T12" y="T13"/>
                </a:cxn>
              </a:cxnLst>
              <a:rect l="0" t="0" r="r" b="b"/>
              <a:pathLst>
                <a:path w="3" h="25">
                  <a:moveTo>
                    <a:pt x="1" y="25"/>
                  </a:moveTo>
                  <a:cubicBezTo>
                    <a:pt x="0" y="25"/>
                    <a:pt x="0" y="24"/>
                    <a:pt x="0" y="23"/>
                  </a:cubicBezTo>
                  <a:cubicBezTo>
                    <a:pt x="0" y="1"/>
                    <a:pt x="0" y="1"/>
                    <a:pt x="0" y="1"/>
                  </a:cubicBezTo>
                  <a:cubicBezTo>
                    <a:pt x="0" y="0"/>
                    <a:pt x="0" y="0"/>
                    <a:pt x="1" y="0"/>
                  </a:cubicBezTo>
                  <a:cubicBezTo>
                    <a:pt x="2" y="0"/>
                    <a:pt x="3" y="0"/>
                    <a:pt x="3" y="1"/>
                  </a:cubicBezTo>
                  <a:cubicBezTo>
                    <a:pt x="3" y="23"/>
                    <a:pt x="3" y="23"/>
                    <a:pt x="3" y="23"/>
                  </a:cubicBezTo>
                  <a:cubicBezTo>
                    <a:pt x="3" y="24"/>
                    <a:pt x="2" y="25"/>
                    <a:pt x="1" y="2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20">
              <a:extLst>
                <a:ext uri="{FF2B5EF4-FFF2-40B4-BE49-F238E27FC236}">
                  <a16:creationId xmlns:a16="http://schemas.microsoft.com/office/drawing/2014/main" id="{C99A167E-C8DA-4FD7-A161-E77A7B664476}"/>
                </a:ext>
              </a:extLst>
            </p:cNvPr>
            <p:cNvSpPr>
              <a:spLocks/>
            </p:cNvSpPr>
            <p:nvPr/>
          </p:nvSpPr>
          <p:spPr bwMode="auto">
            <a:xfrm>
              <a:off x="6149" y="362"/>
              <a:ext cx="7" cy="41"/>
            </a:xfrm>
            <a:custGeom>
              <a:avLst/>
              <a:gdLst>
                <a:gd name="T0" fmla="*/ 1 w 3"/>
                <a:gd name="T1" fmla="*/ 17 h 17"/>
                <a:gd name="T2" fmla="*/ 0 w 3"/>
                <a:gd name="T3" fmla="*/ 15 h 17"/>
                <a:gd name="T4" fmla="*/ 0 w 3"/>
                <a:gd name="T5" fmla="*/ 1 h 17"/>
                <a:gd name="T6" fmla="*/ 1 w 3"/>
                <a:gd name="T7" fmla="*/ 0 h 17"/>
                <a:gd name="T8" fmla="*/ 3 w 3"/>
                <a:gd name="T9" fmla="*/ 1 h 17"/>
                <a:gd name="T10" fmla="*/ 3 w 3"/>
                <a:gd name="T11" fmla="*/ 15 h 17"/>
                <a:gd name="T12" fmla="*/ 1 w 3"/>
                <a:gd name="T13" fmla="*/ 17 h 17"/>
              </a:gdLst>
              <a:ahLst/>
              <a:cxnLst>
                <a:cxn ang="0">
                  <a:pos x="T0" y="T1"/>
                </a:cxn>
                <a:cxn ang="0">
                  <a:pos x="T2" y="T3"/>
                </a:cxn>
                <a:cxn ang="0">
                  <a:pos x="T4" y="T5"/>
                </a:cxn>
                <a:cxn ang="0">
                  <a:pos x="T6" y="T7"/>
                </a:cxn>
                <a:cxn ang="0">
                  <a:pos x="T8" y="T9"/>
                </a:cxn>
                <a:cxn ang="0">
                  <a:pos x="T10" y="T11"/>
                </a:cxn>
                <a:cxn ang="0">
                  <a:pos x="T12" y="T13"/>
                </a:cxn>
              </a:cxnLst>
              <a:rect l="0" t="0" r="r" b="b"/>
              <a:pathLst>
                <a:path w="3" h="17">
                  <a:moveTo>
                    <a:pt x="1" y="17"/>
                  </a:moveTo>
                  <a:cubicBezTo>
                    <a:pt x="0" y="17"/>
                    <a:pt x="0" y="16"/>
                    <a:pt x="0" y="15"/>
                  </a:cubicBezTo>
                  <a:cubicBezTo>
                    <a:pt x="0" y="1"/>
                    <a:pt x="0" y="1"/>
                    <a:pt x="0" y="1"/>
                  </a:cubicBezTo>
                  <a:cubicBezTo>
                    <a:pt x="0" y="1"/>
                    <a:pt x="0" y="0"/>
                    <a:pt x="1" y="0"/>
                  </a:cubicBezTo>
                  <a:cubicBezTo>
                    <a:pt x="2" y="0"/>
                    <a:pt x="3" y="1"/>
                    <a:pt x="3" y="1"/>
                  </a:cubicBezTo>
                  <a:cubicBezTo>
                    <a:pt x="3" y="15"/>
                    <a:pt x="3" y="15"/>
                    <a:pt x="3" y="15"/>
                  </a:cubicBezTo>
                  <a:cubicBezTo>
                    <a:pt x="3" y="16"/>
                    <a:pt x="2" y="17"/>
                    <a:pt x="1" y="17"/>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21">
              <a:extLst>
                <a:ext uri="{FF2B5EF4-FFF2-40B4-BE49-F238E27FC236}">
                  <a16:creationId xmlns:a16="http://schemas.microsoft.com/office/drawing/2014/main" id="{186F19A0-1DC8-4D2F-8C99-ECF0AB7CA5C3}"/>
                </a:ext>
              </a:extLst>
            </p:cNvPr>
            <p:cNvSpPr>
              <a:spLocks/>
            </p:cNvSpPr>
            <p:nvPr/>
          </p:nvSpPr>
          <p:spPr bwMode="auto">
            <a:xfrm>
              <a:off x="6284" y="453"/>
              <a:ext cx="43" cy="46"/>
            </a:xfrm>
            <a:custGeom>
              <a:avLst/>
              <a:gdLst>
                <a:gd name="T0" fmla="*/ 1 w 18"/>
                <a:gd name="T1" fmla="*/ 19 h 19"/>
                <a:gd name="T2" fmla="*/ 0 w 18"/>
                <a:gd name="T3" fmla="*/ 18 h 19"/>
                <a:gd name="T4" fmla="*/ 0 w 18"/>
                <a:gd name="T5" fmla="*/ 16 h 19"/>
                <a:gd name="T6" fmla="*/ 15 w 18"/>
                <a:gd name="T7" fmla="*/ 1 h 19"/>
                <a:gd name="T8" fmla="*/ 18 w 18"/>
                <a:gd name="T9" fmla="*/ 1 h 19"/>
                <a:gd name="T10" fmla="*/ 18 w 18"/>
                <a:gd name="T11" fmla="*/ 3 h 19"/>
                <a:gd name="T12" fmla="*/ 3 w 18"/>
                <a:gd name="T13" fmla="*/ 18 h 19"/>
                <a:gd name="T14" fmla="*/ 1 w 18"/>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19">
                  <a:moveTo>
                    <a:pt x="1" y="19"/>
                  </a:moveTo>
                  <a:cubicBezTo>
                    <a:pt x="1" y="19"/>
                    <a:pt x="1" y="19"/>
                    <a:pt x="0" y="18"/>
                  </a:cubicBezTo>
                  <a:cubicBezTo>
                    <a:pt x="0" y="18"/>
                    <a:pt x="0" y="17"/>
                    <a:pt x="0" y="16"/>
                  </a:cubicBezTo>
                  <a:cubicBezTo>
                    <a:pt x="15" y="1"/>
                    <a:pt x="15" y="1"/>
                    <a:pt x="15" y="1"/>
                  </a:cubicBezTo>
                  <a:cubicBezTo>
                    <a:pt x="16" y="0"/>
                    <a:pt x="17" y="0"/>
                    <a:pt x="18" y="1"/>
                  </a:cubicBezTo>
                  <a:cubicBezTo>
                    <a:pt x="18" y="2"/>
                    <a:pt x="18" y="3"/>
                    <a:pt x="18" y="3"/>
                  </a:cubicBezTo>
                  <a:cubicBezTo>
                    <a:pt x="3" y="18"/>
                    <a:pt x="3" y="18"/>
                    <a:pt x="3" y="18"/>
                  </a:cubicBezTo>
                  <a:cubicBezTo>
                    <a:pt x="2" y="19"/>
                    <a:pt x="2" y="19"/>
                    <a:pt x="1" y="19"/>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22">
              <a:extLst>
                <a:ext uri="{FF2B5EF4-FFF2-40B4-BE49-F238E27FC236}">
                  <a16:creationId xmlns:a16="http://schemas.microsoft.com/office/drawing/2014/main" id="{0C825AB5-3A31-4366-97A8-2745238A17B0}"/>
                </a:ext>
              </a:extLst>
            </p:cNvPr>
            <p:cNvSpPr>
              <a:spLocks/>
            </p:cNvSpPr>
            <p:nvPr/>
          </p:nvSpPr>
          <p:spPr bwMode="auto">
            <a:xfrm>
              <a:off x="5962" y="439"/>
              <a:ext cx="62" cy="62"/>
            </a:xfrm>
            <a:custGeom>
              <a:avLst/>
              <a:gdLst>
                <a:gd name="T0" fmla="*/ 24 w 26"/>
                <a:gd name="T1" fmla="*/ 26 h 26"/>
                <a:gd name="T2" fmla="*/ 23 w 26"/>
                <a:gd name="T3" fmla="*/ 25 h 26"/>
                <a:gd name="T4" fmla="*/ 0 w 26"/>
                <a:gd name="T5" fmla="*/ 3 h 26"/>
                <a:gd name="T6" fmla="*/ 0 w 26"/>
                <a:gd name="T7" fmla="*/ 0 h 26"/>
                <a:gd name="T8" fmla="*/ 3 w 26"/>
                <a:gd name="T9" fmla="*/ 0 h 26"/>
                <a:gd name="T10" fmla="*/ 25 w 26"/>
                <a:gd name="T11" fmla="*/ 23 h 26"/>
                <a:gd name="T12" fmla="*/ 25 w 26"/>
                <a:gd name="T13" fmla="*/ 25 h 26"/>
                <a:gd name="T14" fmla="*/ 24 w 26"/>
                <a:gd name="T15" fmla="*/ 26 h 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26">
                  <a:moveTo>
                    <a:pt x="24" y="26"/>
                  </a:moveTo>
                  <a:cubicBezTo>
                    <a:pt x="23" y="26"/>
                    <a:pt x="23" y="25"/>
                    <a:pt x="23" y="25"/>
                  </a:cubicBezTo>
                  <a:cubicBezTo>
                    <a:pt x="0" y="3"/>
                    <a:pt x="0" y="3"/>
                    <a:pt x="0" y="3"/>
                  </a:cubicBezTo>
                  <a:cubicBezTo>
                    <a:pt x="0" y="2"/>
                    <a:pt x="0" y="1"/>
                    <a:pt x="0" y="0"/>
                  </a:cubicBezTo>
                  <a:cubicBezTo>
                    <a:pt x="1" y="0"/>
                    <a:pt x="2" y="0"/>
                    <a:pt x="3" y="0"/>
                  </a:cubicBezTo>
                  <a:cubicBezTo>
                    <a:pt x="25" y="23"/>
                    <a:pt x="25" y="23"/>
                    <a:pt x="25" y="23"/>
                  </a:cubicBezTo>
                  <a:cubicBezTo>
                    <a:pt x="26" y="23"/>
                    <a:pt x="26" y="24"/>
                    <a:pt x="25" y="25"/>
                  </a:cubicBezTo>
                  <a:cubicBezTo>
                    <a:pt x="25" y="25"/>
                    <a:pt x="24" y="26"/>
                    <a:pt x="24" y="26"/>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23">
              <a:extLst>
                <a:ext uri="{FF2B5EF4-FFF2-40B4-BE49-F238E27FC236}">
                  <a16:creationId xmlns:a16="http://schemas.microsoft.com/office/drawing/2014/main" id="{8D40D23C-C2FB-4616-8B65-F58E002A639E}"/>
                </a:ext>
              </a:extLst>
            </p:cNvPr>
            <p:cNvSpPr>
              <a:spLocks/>
            </p:cNvSpPr>
            <p:nvPr/>
          </p:nvSpPr>
          <p:spPr bwMode="auto">
            <a:xfrm>
              <a:off x="5930" y="626"/>
              <a:ext cx="56" cy="8"/>
            </a:xfrm>
            <a:custGeom>
              <a:avLst/>
              <a:gdLst>
                <a:gd name="T0" fmla="*/ 21 w 23"/>
                <a:gd name="T1" fmla="*/ 3 h 3"/>
                <a:gd name="T2" fmla="*/ 2 w 23"/>
                <a:gd name="T3" fmla="*/ 3 h 3"/>
                <a:gd name="T4" fmla="*/ 0 w 23"/>
                <a:gd name="T5" fmla="*/ 1 h 3"/>
                <a:gd name="T6" fmla="*/ 2 w 23"/>
                <a:gd name="T7" fmla="*/ 0 h 3"/>
                <a:gd name="T8" fmla="*/ 21 w 23"/>
                <a:gd name="T9" fmla="*/ 0 h 3"/>
                <a:gd name="T10" fmla="*/ 23 w 23"/>
                <a:gd name="T11" fmla="*/ 1 h 3"/>
                <a:gd name="T12" fmla="*/ 21 w 23"/>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23" h="3">
                  <a:moveTo>
                    <a:pt x="21" y="3"/>
                  </a:moveTo>
                  <a:cubicBezTo>
                    <a:pt x="2" y="3"/>
                    <a:pt x="2" y="3"/>
                    <a:pt x="2" y="3"/>
                  </a:cubicBezTo>
                  <a:cubicBezTo>
                    <a:pt x="1" y="3"/>
                    <a:pt x="0" y="2"/>
                    <a:pt x="0" y="1"/>
                  </a:cubicBezTo>
                  <a:cubicBezTo>
                    <a:pt x="0" y="0"/>
                    <a:pt x="1" y="0"/>
                    <a:pt x="2" y="0"/>
                  </a:cubicBezTo>
                  <a:cubicBezTo>
                    <a:pt x="21" y="0"/>
                    <a:pt x="21" y="0"/>
                    <a:pt x="21" y="0"/>
                  </a:cubicBezTo>
                  <a:cubicBezTo>
                    <a:pt x="22" y="0"/>
                    <a:pt x="23" y="0"/>
                    <a:pt x="23" y="1"/>
                  </a:cubicBezTo>
                  <a:cubicBezTo>
                    <a:pt x="23" y="2"/>
                    <a:pt x="22" y="3"/>
                    <a:pt x="21"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24">
              <a:extLst>
                <a:ext uri="{FF2B5EF4-FFF2-40B4-BE49-F238E27FC236}">
                  <a16:creationId xmlns:a16="http://schemas.microsoft.com/office/drawing/2014/main" id="{96D07AA7-FB77-4F22-BB18-25058F8F7745}"/>
                </a:ext>
              </a:extLst>
            </p:cNvPr>
            <p:cNvSpPr>
              <a:spLocks/>
            </p:cNvSpPr>
            <p:nvPr/>
          </p:nvSpPr>
          <p:spPr bwMode="auto">
            <a:xfrm>
              <a:off x="5892" y="626"/>
              <a:ext cx="17" cy="8"/>
            </a:xfrm>
            <a:custGeom>
              <a:avLst/>
              <a:gdLst>
                <a:gd name="T0" fmla="*/ 5 w 7"/>
                <a:gd name="T1" fmla="*/ 3 h 3"/>
                <a:gd name="T2" fmla="*/ 1 w 7"/>
                <a:gd name="T3" fmla="*/ 3 h 3"/>
                <a:gd name="T4" fmla="*/ 0 w 7"/>
                <a:gd name="T5" fmla="*/ 1 h 3"/>
                <a:gd name="T6" fmla="*/ 1 w 7"/>
                <a:gd name="T7" fmla="*/ 0 h 3"/>
                <a:gd name="T8" fmla="*/ 5 w 7"/>
                <a:gd name="T9" fmla="*/ 0 h 3"/>
                <a:gd name="T10" fmla="*/ 7 w 7"/>
                <a:gd name="T11" fmla="*/ 1 h 3"/>
                <a:gd name="T12" fmla="*/ 5 w 7"/>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7" h="3">
                  <a:moveTo>
                    <a:pt x="5" y="3"/>
                  </a:moveTo>
                  <a:cubicBezTo>
                    <a:pt x="1" y="3"/>
                    <a:pt x="1" y="3"/>
                    <a:pt x="1" y="3"/>
                  </a:cubicBezTo>
                  <a:cubicBezTo>
                    <a:pt x="0" y="3"/>
                    <a:pt x="0" y="2"/>
                    <a:pt x="0" y="1"/>
                  </a:cubicBezTo>
                  <a:cubicBezTo>
                    <a:pt x="0" y="0"/>
                    <a:pt x="0" y="0"/>
                    <a:pt x="1" y="0"/>
                  </a:cubicBezTo>
                  <a:cubicBezTo>
                    <a:pt x="5" y="0"/>
                    <a:pt x="5" y="0"/>
                    <a:pt x="5" y="0"/>
                  </a:cubicBezTo>
                  <a:cubicBezTo>
                    <a:pt x="6" y="0"/>
                    <a:pt x="7" y="0"/>
                    <a:pt x="7" y="1"/>
                  </a:cubicBezTo>
                  <a:cubicBezTo>
                    <a:pt x="7" y="2"/>
                    <a:pt x="6" y="3"/>
                    <a:pt x="5"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25">
              <a:extLst>
                <a:ext uri="{FF2B5EF4-FFF2-40B4-BE49-F238E27FC236}">
                  <a16:creationId xmlns:a16="http://schemas.microsoft.com/office/drawing/2014/main" id="{3CFEF1C1-90A2-45EB-95D0-F32295E9C87C}"/>
                </a:ext>
              </a:extLst>
            </p:cNvPr>
            <p:cNvSpPr>
              <a:spLocks/>
            </p:cNvSpPr>
            <p:nvPr/>
          </p:nvSpPr>
          <p:spPr bwMode="auto">
            <a:xfrm>
              <a:off x="6301" y="626"/>
              <a:ext cx="19" cy="8"/>
            </a:xfrm>
            <a:custGeom>
              <a:avLst/>
              <a:gdLst>
                <a:gd name="T0" fmla="*/ 7 w 8"/>
                <a:gd name="T1" fmla="*/ 3 h 3"/>
                <a:gd name="T2" fmla="*/ 2 w 8"/>
                <a:gd name="T3" fmla="*/ 3 h 3"/>
                <a:gd name="T4" fmla="*/ 0 w 8"/>
                <a:gd name="T5" fmla="*/ 1 h 3"/>
                <a:gd name="T6" fmla="*/ 2 w 8"/>
                <a:gd name="T7" fmla="*/ 0 h 3"/>
                <a:gd name="T8" fmla="*/ 7 w 8"/>
                <a:gd name="T9" fmla="*/ 0 h 3"/>
                <a:gd name="T10" fmla="*/ 8 w 8"/>
                <a:gd name="T11" fmla="*/ 1 h 3"/>
                <a:gd name="T12" fmla="*/ 7 w 8"/>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8" h="3">
                  <a:moveTo>
                    <a:pt x="7" y="3"/>
                  </a:moveTo>
                  <a:cubicBezTo>
                    <a:pt x="2" y="3"/>
                    <a:pt x="2" y="3"/>
                    <a:pt x="2" y="3"/>
                  </a:cubicBezTo>
                  <a:cubicBezTo>
                    <a:pt x="1" y="3"/>
                    <a:pt x="0" y="2"/>
                    <a:pt x="0" y="1"/>
                  </a:cubicBezTo>
                  <a:cubicBezTo>
                    <a:pt x="0" y="0"/>
                    <a:pt x="1" y="0"/>
                    <a:pt x="2" y="0"/>
                  </a:cubicBezTo>
                  <a:cubicBezTo>
                    <a:pt x="7" y="0"/>
                    <a:pt x="7" y="0"/>
                    <a:pt x="7" y="0"/>
                  </a:cubicBezTo>
                  <a:cubicBezTo>
                    <a:pt x="8" y="0"/>
                    <a:pt x="8" y="0"/>
                    <a:pt x="8" y="1"/>
                  </a:cubicBezTo>
                  <a:cubicBezTo>
                    <a:pt x="8" y="2"/>
                    <a:pt x="8" y="3"/>
                    <a:pt x="7"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26">
              <a:extLst>
                <a:ext uri="{FF2B5EF4-FFF2-40B4-BE49-F238E27FC236}">
                  <a16:creationId xmlns:a16="http://schemas.microsoft.com/office/drawing/2014/main" id="{36597DC8-C3E2-4D2B-9E23-86AF731752EB}"/>
                </a:ext>
              </a:extLst>
            </p:cNvPr>
            <p:cNvSpPr>
              <a:spLocks/>
            </p:cNvSpPr>
            <p:nvPr/>
          </p:nvSpPr>
          <p:spPr bwMode="auto">
            <a:xfrm>
              <a:off x="6351" y="626"/>
              <a:ext cx="46" cy="8"/>
            </a:xfrm>
            <a:custGeom>
              <a:avLst/>
              <a:gdLst>
                <a:gd name="T0" fmla="*/ 17 w 19"/>
                <a:gd name="T1" fmla="*/ 3 h 3"/>
                <a:gd name="T2" fmla="*/ 1 w 19"/>
                <a:gd name="T3" fmla="*/ 3 h 3"/>
                <a:gd name="T4" fmla="*/ 0 w 19"/>
                <a:gd name="T5" fmla="*/ 1 h 3"/>
                <a:gd name="T6" fmla="*/ 1 w 19"/>
                <a:gd name="T7" fmla="*/ 0 h 3"/>
                <a:gd name="T8" fmla="*/ 17 w 19"/>
                <a:gd name="T9" fmla="*/ 0 h 3"/>
                <a:gd name="T10" fmla="*/ 19 w 19"/>
                <a:gd name="T11" fmla="*/ 1 h 3"/>
                <a:gd name="T12" fmla="*/ 17 w 19"/>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19" h="3">
                  <a:moveTo>
                    <a:pt x="17" y="3"/>
                  </a:moveTo>
                  <a:cubicBezTo>
                    <a:pt x="1" y="3"/>
                    <a:pt x="1" y="3"/>
                    <a:pt x="1" y="3"/>
                  </a:cubicBezTo>
                  <a:cubicBezTo>
                    <a:pt x="0" y="3"/>
                    <a:pt x="0" y="2"/>
                    <a:pt x="0" y="1"/>
                  </a:cubicBezTo>
                  <a:cubicBezTo>
                    <a:pt x="0" y="0"/>
                    <a:pt x="0" y="0"/>
                    <a:pt x="1" y="0"/>
                  </a:cubicBezTo>
                  <a:cubicBezTo>
                    <a:pt x="17" y="0"/>
                    <a:pt x="17" y="0"/>
                    <a:pt x="17" y="0"/>
                  </a:cubicBezTo>
                  <a:cubicBezTo>
                    <a:pt x="18" y="0"/>
                    <a:pt x="19" y="0"/>
                    <a:pt x="19" y="1"/>
                  </a:cubicBezTo>
                  <a:cubicBezTo>
                    <a:pt x="19" y="2"/>
                    <a:pt x="18" y="3"/>
                    <a:pt x="17"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27">
              <a:extLst>
                <a:ext uri="{FF2B5EF4-FFF2-40B4-BE49-F238E27FC236}">
                  <a16:creationId xmlns:a16="http://schemas.microsoft.com/office/drawing/2014/main" id="{8F51907C-3754-4D2A-B250-1FB98A2F409B}"/>
                </a:ext>
              </a:extLst>
            </p:cNvPr>
            <p:cNvSpPr>
              <a:spLocks/>
            </p:cNvSpPr>
            <p:nvPr/>
          </p:nvSpPr>
          <p:spPr bwMode="auto">
            <a:xfrm>
              <a:off x="6253" y="732"/>
              <a:ext cx="57" cy="56"/>
            </a:xfrm>
            <a:custGeom>
              <a:avLst/>
              <a:gdLst>
                <a:gd name="T0" fmla="*/ 22 w 24"/>
                <a:gd name="T1" fmla="*/ 23 h 23"/>
                <a:gd name="T2" fmla="*/ 21 w 24"/>
                <a:gd name="T3" fmla="*/ 22 h 23"/>
                <a:gd name="T4" fmla="*/ 1 w 24"/>
                <a:gd name="T5" fmla="*/ 3 h 23"/>
                <a:gd name="T6" fmla="*/ 1 w 24"/>
                <a:gd name="T7" fmla="*/ 0 h 23"/>
                <a:gd name="T8" fmla="*/ 3 w 24"/>
                <a:gd name="T9" fmla="*/ 0 h 23"/>
                <a:gd name="T10" fmla="*/ 23 w 24"/>
                <a:gd name="T11" fmla="*/ 20 h 23"/>
                <a:gd name="T12" fmla="*/ 23 w 24"/>
                <a:gd name="T13" fmla="*/ 22 h 23"/>
                <a:gd name="T14" fmla="*/ 22 w 24"/>
                <a:gd name="T15" fmla="*/ 23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23">
                  <a:moveTo>
                    <a:pt x="22" y="23"/>
                  </a:moveTo>
                  <a:cubicBezTo>
                    <a:pt x="21" y="23"/>
                    <a:pt x="21" y="22"/>
                    <a:pt x="21" y="22"/>
                  </a:cubicBezTo>
                  <a:cubicBezTo>
                    <a:pt x="1" y="3"/>
                    <a:pt x="1" y="3"/>
                    <a:pt x="1" y="3"/>
                  </a:cubicBezTo>
                  <a:cubicBezTo>
                    <a:pt x="0" y="2"/>
                    <a:pt x="0" y="1"/>
                    <a:pt x="1" y="0"/>
                  </a:cubicBezTo>
                  <a:cubicBezTo>
                    <a:pt x="2" y="0"/>
                    <a:pt x="3" y="0"/>
                    <a:pt x="3" y="0"/>
                  </a:cubicBezTo>
                  <a:cubicBezTo>
                    <a:pt x="23" y="20"/>
                    <a:pt x="23" y="20"/>
                    <a:pt x="23" y="20"/>
                  </a:cubicBezTo>
                  <a:cubicBezTo>
                    <a:pt x="24" y="20"/>
                    <a:pt x="24" y="21"/>
                    <a:pt x="23" y="22"/>
                  </a:cubicBezTo>
                  <a:cubicBezTo>
                    <a:pt x="23" y="22"/>
                    <a:pt x="22" y="23"/>
                    <a:pt x="22" y="2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28">
              <a:extLst>
                <a:ext uri="{FF2B5EF4-FFF2-40B4-BE49-F238E27FC236}">
                  <a16:creationId xmlns:a16="http://schemas.microsoft.com/office/drawing/2014/main" id="{3449024E-7E25-4C51-9481-E25616D333F9}"/>
                </a:ext>
              </a:extLst>
            </p:cNvPr>
            <p:cNvSpPr>
              <a:spLocks/>
            </p:cNvSpPr>
            <p:nvPr/>
          </p:nvSpPr>
          <p:spPr bwMode="auto">
            <a:xfrm>
              <a:off x="5988" y="742"/>
              <a:ext cx="53" cy="53"/>
            </a:xfrm>
            <a:custGeom>
              <a:avLst/>
              <a:gdLst>
                <a:gd name="T0" fmla="*/ 2 w 22"/>
                <a:gd name="T1" fmla="*/ 22 h 22"/>
                <a:gd name="T2" fmla="*/ 0 w 22"/>
                <a:gd name="T3" fmla="*/ 21 h 22"/>
                <a:gd name="T4" fmla="*/ 0 w 22"/>
                <a:gd name="T5" fmla="*/ 19 h 22"/>
                <a:gd name="T6" fmla="*/ 19 w 22"/>
                <a:gd name="T7" fmla="*/ 1 h 22"/>
                <a:gd name="T8" fmla="*/ 21 w 22"/>
                <a:gd name="T9" fmla="*/ 1 h 22"/>
                <a:gd name="T10" fmla="*/ 21 w 22"/>
                <a:gd name="T11" fmla="*/ 3 h 22"/>
                <a:gd name="T12" fmla="*/ 3 w 22"/>
                <a:gd name="T13" fmla="*/ 21 h 22"/>
                <a:gd name="T14" fmla="*/ 2 w 22"/>
                <a:gd name="T15" fmla="*/ 22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2">
                  <a:moveTo>
                    <a:pt x="2" y="22"/>
                  </a:moveTo>
                  <a:cubicBezTo>
                    <a:pt x="1" y="22"/>
                    <a:pt x="1" y="21"/>
                    <a:pt x="0" y="21"/>
                  </a:cubicBezTo>
                  <a:cubicBezTo>
                    <a:pt x="0" y="20"/>
                    <a:pt x="0" y="19"/>
                    <a:pt x="0" y="19"/>
                  </a:cubicBezTo>
                  <a:cubicBezTo>
                    <a:pt x="19" y="1"/>
                    <a:pt x="19" y="1"/>
                    <a:pt x="19" y="1"/>
                  </a:cubicBezTo>
                  <a:cubicBezTo>
                    <a:pt x="19" y="0"/>
                    <a:pt x="20" y="0"/>
                    <a:pt x="21" y="1"/>
                  </a:cubicBezTo>
                  <a:cubicBezTo>
                    <a:pt x="22" y="1"/>
                    <a:pt x="22" y="2"/>
                    <a:pt x="21" y="3"/>
                  </a:cubicBezTo>
                  <a:cubicBezTo>
                    <a:pt x="3" y="21"/>
                    <a:pt x="3" y="21"/>
                    <a:pt x="3" y="21"/>
                  </a:cubicBezTo>
                  <a:cubicBezTo>
                    <a:pt x="2" y="21"/>
                    <a:pt x="2" y="22"/>
                    <a:pt x="2" y="2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29">
              <a:extLst>
                <a:ext uri="{FF2B5EF4-FFF2-40B4-BE49-F238E27FC236}">
                  <a16:creationId xmlns:a16="http://schemas.microsoft.com/office/drawing/2014/main" id="{63DA61DF-0C9F-46C7-9D82-F3B63202D551}"/>
                </a:ext>
              </a:extLst>
            </p:cNvPr>
            <p:cNvSpPr>
              <a:spLocks/>
            </p:cNvSpPr>
            <p:nvPr/>
          </p:nvSpPr>
          <p:spPr bwMode="auto">
            <a:xfrm>
              <a:off x="6149" y="819"/>
              <a:ext cx="7" cy="43"/>
            </a:xfrm>
            <a:custGeom>
              <a:avLst/>
              <a:gdLst>
                <a:gd name="T0" fmla="*/ 1 w 3"/>
                <a:gd name="T1" fmla="*/ 18 h 18"/>
                <a:gd name="T2" fmla="*/ 0 w 3"/>
                <a:gd name="T3" fmla="*/ 16 h 18"/>
                <a:gd name="T4" fmla="*/ 0 w 3"/>
                <a:gd name="T5" fmla="*/ 1 h 18"/>
                <a:gd name="T6" fmla="*/ 1 w 3"/>
                <a:gd name="T7" fmla="*/ 0 h 18"/>
                <a:gd name="T8" fmla="*/ 3 w 3"/>
                <a:gd name="T9" fmla="*/ 1 h 18"/>
                <a:gd name="T10" fmla="*/ 3 w 3"/>
                <a:gd name="T11" fmla="*/ 16 h 18"/>
                <a:gd name="T12" fmla="*/ 1 w 3"/>
                <a:gd name="T13" fmla="*/ 18 h 18"/>
              </a:gdLst>
              <a:ahLst/>
              <a:cxnLst>
                <a:cxn ang="0">
                  <a:pos x="T0" y="T1"/>
                </a:cxn>
                <a:cxn ang="0">
                  <a:pos x="T2" y="T3"/>
                </a:cxn>
                <a:cxn ang="0">
                  <a:pos x="T4" y="T5"/>
                </a:cxn>
                <a:cxn ang="0">
                  <a:pos x="T6" y="T7"/>
                </a:cxn>
                <a:cxn ang="0">
                  <a:pos x="T8" y="T9"/>
                </a:cxn>
                <a:cxn ang="0">
                  <a:pos x="T10" y="T11"/>
                </a:cxn>
                <a:cxn ang="0">
                  <a:pos x="T12" y="T13"/>
                </a:cxn>
              </a:cxnLst>
              <a:rect l="0" t="0" r="r" b="b"/>
              <a:pathLst>
                <a:path w="3" h="18">
                  <a:moveTo>
                    <a:pt x="1" y="18"/>
                  </a:moveTo>
                  <a:cubicBezTo>
                    <a:pt x="0" y="18"/>
                    <a:pt x="0" y="17"/>
                    <a:pt x="0" y="16"/>
                  </a:cubicBezTo>
                  <a:cubicBezTo>
                    <a:pt x="0" y="1"/>
                    <a:pt x="0" y="1"/>
                    <a:pt x="0" y="1"/>
                  </a:cubicBezTo>
                  <a:cubicBezTo>
                    <a:pt x="0" y="0"/>
                    <a:pt x="0" y="0"/>
                    <a:pt x="1" y="0"/>
                  </a:cubicBezTo>
                  <a:cubicBezTo>
                    <a:pt x="2" y="0"/>
                    <a:pt x="3" y="0"/>
                    <a:pt x="3" y="1"/>
                  </a:cubicBezTo>
                  <a:cubicBezTo>
                    <a:pt x="3" y="16"/>
                    <a:pt x="3" y="16"/>
                    <a:pt x="3" y="16"/>
                  </a:cubicBezTo>
                  <a:cubicBezTo>
                    <a:pt x="3" y="17"/>
                    <a:pt x="2" y="18"/>
                    <a:pt x="1" y="18"/>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Freeform 30">
              <a:extLst>
                <a:ext uri="{FF2B5EF4-FFF2-40B4-BE49-F238E27FC236}">
                  <a16:creationId xmlns:a16="http://schemas.microsoft.com/office/drawing/2014/main" id="{14759579-111F-4978-9A2C-D11A85D53E01}"/>
                </a:ext>
              </a:extLst>
            </p:cNvPr>
            <p:cNvSpPr>
              <a:spLocks/>
            </p:cNvSpPr>
            <p:nvPr/>
          </p:nvSpPr>
          <p:spPr bwMode="auto">
            <a:xfrm>
              <a:off x="6058" y="537"/>
              <a:ext cx="178" cy="176"/>
            </a:xfrm>
            <a:custGeom>
              <a:avLst/>
              <a:gdLst>
                <a:gd name="T0" fmla="*/ 72 w 74"/>
                <a:gd name="T1" fmla="*/ 73 h 73"/>
                <a:gd name="T2" fmla="*/ 71 w 74"/>
                <a:gd name="T3" fmla="*/ 72 h 73"/>
                <a:gd name="T4" fmla="*/ 1 w 74"/>
                <a:gd name="T5" fmla="*/ 3 h 73"/>
                <a:gd name="T6" fmla="*/ 1 w 74"/>
                <a:gd name="T7" fmla="*/ 0 h 73"/>
                <a:gd name="T8" fmla="*/ 3 w 74"/>
                <a:gd name="T9" fmla="*/ 0 h 73"/>
                <a:gd name="T10" fmla="*/ 73 w 74"/>
                <a:gd name="T11" fmla="*/ 70 h 73"/>
                <a:gd name="T12" fmla="*/ 73 w 74"/>
                <a:gd name="T13" fmla="*/ 72 h 73"/>
                <a:gd name="T14" fmla="*/ 72 w 74"/>
                <a:gd name="T15" fmla="*/ 73 h 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4" h="73">
                  <a:moveTo>
                    <a:pt x="72" y="73"/>
                  </a:moveTo>
                  <a:cubicBezTo>
                    <a:pt x="72" y="73"/>
                    <a:pt x="71" y="73"/>
                    <a:pt x="71" y="72"/>
                  </a:cubicBezTo>
                  <a:cubicBezTo>
                    <a:pt x="1" y="3"/>
                    <a:pt x="1" y="3"/>
                    <a:pt x="1" y="3"/>
                  </a:cubicBezTo>
                  <a:cubicBezTo>
                    <a:pt x="0" y="2"/>
                    <a:pt x="0" y="1"/>
                    <a:pt x="1" y="0"/>
                  </a:cubicBezTo>
                  <a:cubicBezTo>
                    <a:pt x="2" y="0"/>
                    <a:pt x="3" y="0"/>
                    <a:pt x="3" y="0"/>
                  </a:cubicBezTo>
                  <a:cubicBezTo>
                    <a:pt x="73" y="70"/>
                    <a:pt x="73" y="70"/>
                    <a:pt x="73" y="70"/>
                  </a:cubicBezTo>
                  <a:cubicBezTo>
                    <a:pt x="74" y="71"/>
                    <a:pt x="74" y="72"/>
                    <a:pt x="73" y="72"/>
                  </a:cubicBezTo>
                  <a:cubicBezTo>
                    <a:pt x="73" y="73"/>
                    <a:pt x="73" y="73"/>
                    <a:pt x="72" y="7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Freeform 31">
              <a:extLst>
                <a:ext uri="{FF2B5EF4-FFF2-40B4-BE49-F238E27FC236}">
                  <a16:creationId xmlns:a16="http://schemas.microsoft.com/office/drawing/2014/main" id="{2F8D69BF-1009-4151-BB13-C8F24AF916F7}"/>
                </a:ext>
              </a:extLst>
            </p:cNvPr>
            <p:cNvSpPr>
              <a:spLocks/>
            </p:cNvSpPr>
            <p:nvPr/>
          </p:nvSpPr>
          <p:spPr bwMode="auto">
            <a:xfrm>
              <a:off x="6058" y="530"/>
              <a:ext cx="195" cy="193"/>
            </a:xfrm>
            <a:custGeom>
              <a:avLst/>
              <a:gdLst>
                <a:gd name="T0" fmla="*/ 2 w 81"/>
                <a:gd name="T1" fmla="*/ 80 h 80"/>
                <a:gd name="T2" fmla="*/ 1 w 81"/>
                <a:gd name="T3" fmla="*/ 79 h 80"/>
                <a:gd name="T4" fmla="*/ 1 w 81"/>
                <a:gd name="T5" fmla="*/ 77 h 80"/>
                <a:gd name="T6" fmla="*/ 78 w 81"/>
                <a:gd name="T7" fmla="*/ 0 h 80"/>
                <a:gd name="T8" fmla="*/ 80 w 81"/>
                <a:gd name="T9" fmla="*/ 0 h 80"/>
                <a:gd name="T10" fmla="*/ 80 w 81"/>
                <a:gd name="T11" fmla="*/ 3 h 80"/>
                <a:gd name="T12" fmla="*/ 3 w 81"/>
                <a:gd name="T13" fmla="*/ 79 h 80"/>
                <a:gd name="T14" fmla="*/ 2 w 81"/>
                <a:gd name="T15" fmla="*/ 80 h 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1" h="80">
                  <a:moveTo>
                    <a:pt x="2" y="80"/>
                  </a:moveTo>
                  <a:cubicBezTo>
                    <a:pt x="2" y="80"/>
                    <a:pt x="1" y="80"/>
                    <a:pt x="1" y="79"/>
                  </a:cubicBezTo>
                  <a:cubicBezTo>
                    <a:pt x="0" y="79"/>
                    <a:pt x="0" y="78"/>
                    <a:pt x="1" y="77"/>
                  </a:cubicBezTo>
                  <a:cubicBezTo>
                    <a:pt x="78" y="0"/>
                    <a:pt x="78" y="0"/>
                    <a:pt x="78" y="0"/>
                  </a:cubicBezTo>
                  <a:cubicBezTo>
                    <a:pt x="78" y="0"/>
                    <a:pt x="79" y="0"/>
                    <a:pt x="80" y="0"/>
                  </a:cubicBezTo>
                  <a:cubicBezTo>
                    <a:pt x="81" y="1"/>
                    <a:pt x="81" y="2"/>
                    <a:pt x="80" y="3"/>
                  </a:cubicBezTo>
                  <a:cubicBezTo>
                    <a:pt x="3" y="79"/>
                    <a:pt x="3" y="79"/>
                    <a:pt x="3" y="79"/>
                  </a:cubicBezTo>
                  <a:cubicBezTo>
                    <a:pt x="3" y="80"/>
                    <a:pt x="3" y="80"/>
                    <a:pt x="2" y="80"/>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Freeform 32">
              <a:extLst>
                <a:ext uri="{FF2B5EF4-FFF2-40B4-BE49-F238E27FC236}">
                  <a16:creationId xmlns:a16="http://schemas.microsoft.com/office/drawing/2014/main" id="{AE267119-B7EA-4172-83C6-CBB07B8FCFF2}"/>
                </a:ext>
              </a:extLst>
            </p:cNvPr>
            <p:cNvSpPr>
              <a:spLocks/>
            </p:cNvSpPr>
            <p:nvPr/>
          </p:nvSpPr>
          <p:spPr bwMode="auto">
            <a:xfrm>
              <a:off x="6015" y="626"/>
              <a:ext cx="271" cy="8"/>
            </a:xfrm>
            <a:custGeom>
              <a:avLst/>
              <a:gdLst>
                <a:gd name="T0" fmla="*/ 111 w 113"/>
                <a:gd name="T1" fmla="*/ 3 h 3"/>
                <a:gd name="T2" fmla="*/ 2 w 113"/>
                <a:gd name="T3" fmla="*/ 3 h 3"/>
                <a:gd name="T4" fmla="*/ 0 w 113"/>
                <a:gd name="T5" fmla="*/ 1 h 3"/>
                <a:gd name="T6" fmla="*/ 2 w 113"/>
                <a:gd name="T7" fmla="*/ 0 h 3"/>
                <a:gd name="T8" fmla="*/ 111 w 113"/>
                <a:gd name="T9" fmla="*/ 0 h 3"/>
                <a:gd name="T10" fmla="*/ 113 w 113"/>
                <a:gd name="T11" fmla="*/ 1 h 3"/>
                <a:gd name="T12" fmla="*/ 111 w 113"/>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113" h="3">
                  <a:moveTo>
                    <a:pt x="111" y="3"/>
                  </a:moveTo>
                  <a:cubicBezTo>
                    <a:pt x="2" y="3"/>
                    <a:pt x="2" y="3"/>
                    <a:pt x="2" y="3"/>
                  </a:cubicBezTo>
                  <a:cubicBezTo>
                    <a:pt x="1" y="3"/>
                    <a:pt x="0" y="2"/>
                    <a:pt x="0" y="1"/>
                  </a:cubicBezTo>
                  <a:cubicBezTo>
                    <a:pt x="0" y="0"/>
                    <a:pt x="1" y="0"/>
                    <a:pt x="2" y="0"/>
                  </a:cubicBezTo>
                  <a:cubicBezTo>
                    <a:pt x="111" y="0"/>
                    <a:pt x="111" y="0"/>
                    <a:pt x="111" y="0"/>
                  </a:cubicBezTo>
                  <a:cubicBezTo>
                    <a:pt x="112" y="0"/>
                    <a:pt x="113" y="0"/>
                    <a:pt x="113" y="1"/>
                  </a:cubicBezTo>
                  <a:cubicBezTo>
                    <a:pt x="113" y="2"/>
                    <a:pt x="112" y="3"/>
                    <a:pt x="111"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Freeform 33">
              <a:extLst>
                <a:ext uri="{FF2B5EF4-FFF2-40B4-BE49-F238E27FC236}">
                  <a16:creationId xmlns:a16="http://schemas.microsoft.com/office/drawing/2014/main" id="{CB102585-1152-4398-A414-5C53CF52A3E4}"/>
                </a:ext>
              </a:extLst>
            </p:cNvPr>
            <p:cNvSpPr>
              <a:spLocks/>
            </p:cNvSpPr>
            <p:nvPr/>
          </p:nvSpPr>
          <p:spPr bwMode="auto">
            <a:xfrm>
              <a:off x="6149" y="540"/>
              <a:ext cx="7" cy="248"/>
            </a:xfrm>
            <a:custGeom>
              <a:avLst/>
              <a:gdLst>
                <a:gd name="T0" fmla="*/ 1 w 3"/>
                <a:gd name="T1" fmla="*/ 103 h 103"/>
                <a:gd name="T2" fmla="*/ 0 w 3"/>
                <a:gd name="T3" fmla="*/ 101 h 103"/>
                <a:gd name="T4" fmla="*/ 0 w 3"/>
                <a:gd name="T5" fmla="*/ 2 h 103"/>
                <a:gd name="T6" fmla="*/ 1 w 3"/>
                <a:gd name="T7" fmla="*/ 0 h 103"/>
                <a:gd name="T8" fmla="*/ 3 w 3"/>
                <a:gd name="T9" fmla="*/ 2 h 103"/>
                <a:gd name="T10" fmla="*/ 3 w 3"/>
                <a:gd name="T11" fmla="*/ 101 h 103"/>
                <a:gd name="T12" fmla="*/ 1 w 3"/>
                <a:gd name="T13" fmla="*/ 103 h 103"/>
              </a:gdLst>
              <a:ahLst/>
              <a:cxnLst>
                <a:cxn ang="0">
                  <a:pos x="T0" y="T1"/>
                </a:cxn>
                <a:cxn ang="0">
                  <a:pos x="T2" y="T3"/>
                </a:cxn>
                <a:cxn ang="0">
                  <a:pos x="T4" y="T5"/>
                </a:cxn>
                <a:cxn ang="0">
                  <a:pos x="T6" y="T7"/>
                </a:cxn>
                <a:cxn ang="0">
                  <a:pos x="T8" y="T9"/>
                </a:cxn>
                <a:cxn ang="0">
                  <a:pos x="T10" y="T11"/>
                </a:cxn>
                <a:cxn ang="0">
                  <a:pos x="T12" y="T13"/>
                </a:cxn>
              </a:cxnLst>
              <a:rect l="0" t="0" r="r" b="b"/>
              <a:pathLst>
                <a:path w="3" h="103">
                  <a:moveTo>
                    <a:pt x="1" y="103"/>
                  </a:moveTo>
                  <a:cubicBezTo>
                    <a:pt x="0" y="103"/>
                    <a:pt x="0" y="102"/>
                    <a:pt x="0" y="101"/>
                  </a:cubicBezTo>
                  <a:cubicBezTo>
                    <a:pt x="0" y="2"/>
                    <a:pt x="0" y="2"/>
                    <a:pt x="0" y="2"/>
                  </a:cubicBezTo>
                  <a:cubicBezTo>
                    <a:pt x="0" y="1"/>
                    <a:pt x="0" y="0"/>
                    <a:pt x="1" y="0"/>
                  </a:cubicBezTo>
                  <a:cubicBezTo>
                    <a:pt x="2" y="0"/>
                    <a:pt x="3" y="1"/>
                    <a:pt x="3" y="2"/>
                  </a:cubicBezTo>
                  <a:cubicBezTo>
                    <a:pt x="3" y="101"/>
                    <a:pt x="3" y="101"/>
                    <a:pt x="3" y="101"/>
                  </a:cubicBezTo>
                  <a:cubicBezTo>
                    <a:pt x="3" y="102"/>
                    <a:pt x="2" y="103"/>
                    <a:pt x="1" y="10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Freeform 34">
              <a:extLst>
                <a:ext uri="{FF2B5EF4-FFF2-40B4-BE49-F238E27FC236}">
                  <a16:creationId xmlns:a16="http://schemas.microsoft.com/office/drawing/2014/main" id="{AA3A9B82-1A32-415C-9253-50A5CC94C261}"/>
                </a:ext>
              </a:extLst>
            </p:cNvPr>
            <p:cNvSpPr>
              <a:spLocks/>
            </p:cNvSpPr>
            <p:nvPr/>
          </p:nvSpPr>
          <p:spPr bwMode="auto">
            <a:xfrm>
              <a:off x="6149" y="453"/>
              <a:ext cx="7" cy="60"/>
            </a:xfrm>
            <a:custGeom>
              <a:avLst/>
              <a:gdLst>
                <a:gd name="T0" fmla="*/ 1 w 3"/>
                <a:gd name="T1" fmla="*/ 25 h 25"/>
                <a:gd name="T2" fmla="*/ 0 w 3"/>
                <a:gd name="T3" fmla="*/ 23 h 25"/>
                <a:gd name="T4" fmla="*/ 0 w 3"/>
                <a:gd name="T5" fmla="*/ 1 h 25"/>
                <a:gd name="T6" fmla="*/ 1 w 3"/>
                <a:gd name="T7" fmla="*/ 0 h 25"/>
                <a:gd name="T8" fmla="*/ 3 w 3"/>
                <a:gd name="T9" fmla="*/ 1 h 25"/>
                <a:gd name="T10" fmla="*/ 3 w 3"/>
                <a:gd name="T11" fmla="*/ 23 h 25"/>
                <a:gd name="T12" fmla="*/ 1 w 3"/>
                <a:gd name="T13" fmla="*/ 25 h 25"/>
              </a:gdLst>
              <a:ahLst/>
              <a:cxnLst>
                <a:cxn ang="0">
                  <a:pos x="T0" y="T1"/>
                </a:cxn>
                <a:cxn ang="0">
                  <a:pos x="T2" y="T3"/>
                </a:cxn>
                <a:cxn ang="0">
                  <a:pos x="T4" y="T5"/>
                </a:cxn>
                <a:cxn ang="0">
                  <a:pos x="T6" y="T7"/>
                </a:cxn>
                <a:cxn ang="0">
                  <a:pos x="T8" y="T9"/>
                </a:cxn>
                <a:cxn ang="0">
                  <a:pos x="T10" y="T11"/>
                </a:cxn>
                <a:cxn ang="0">
                  <a:pos x="T12" y="T13"/>
                </a:cxn>
              </a:cxnLst>
              <a:rect l="0" t="0" r="r" b="b"/>
              <a:pathLst>
                <a:path w="3" h="25">
                  <a:moveTo>
                    <a:pt x="1" y="25"/>
                  </a:moveTo>
                  <a:cubicBezTo>
                    <a:pt x="0" y="25"/>
                    <a:pt x="0" y="24"/>
                    <a:pt x="0" y="23"/>
                  </a:cubicBezTo>
                  <a:cubicBezTo>
                    <a:pt x="0" y="1"/>
                    <a:pt x="0" y="1"/>
                    <a:pt x="0" y="1"/>
                  </a:cubicBezTo>
                  <a:cubicBezTo>
                    <a:pt x="0" y="0"/>
                    <a:pt x="0" y="0"/>
                    <a:pt x="1" y="0"/>
                  </a:cubicBezTo>
                  <a:cubicBezTo>
                    <a:pt x="2" y="0"/>
                    <a:pt x="3" y="0"/>
                    <a:pt x="3" y="1"/>
                  </a:cubicBezTo>
                  <a:cubicBezTo>
                    <a:pt x="3" y="23"/>
                    <a:pt x="3" y="23"/>
                    <a:pt x="3" y="23"/>
                  </a:cubicBezTo>
                  <a:cubicBezTo>
                    <a:pt x="3" y="24"/>
                    <a:pt x="2" y="25"/>
                    <a:pt x="1" y="25"/>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Freeform 35">
              <a:extLst>
                <a:ext uri="{FF2B5EF4-FFF2-40B4-BE49-F238E27FC236}">
                  <a16:creationId xmlns:a16="http://schemas.microsoft.com/office/drawing/2014/main" id="{8CEC53F2-B6FE-4E42-A9F2-0C284C8AC518}"/>
                </a:ext>
              </a:extLst>
            </p:cNvPr>
            <p:cNvSpPr>
              <a:spLocks/>
            </p:cNvSpPr>
            <p:nvPr/>
          </p:nvSpPr>
          <p:spPr bwMode="auto">
            <a:xfrm>
              <a:off x="6149" y="362"/>
              <a:ext cx="7" cy="41"/>
            </a:xfrm>
            <a:custGeom>
              <a:avLst/>
              <a:gdLst>
                <a:gd name="T0" fmla="*/ 1 w 3"/>
                <a:gd name="T1" fmla="*/ 17 h 17"/>
                <a:gd name="T2" fmla="*/ 0 w 3"/>
                <a:gd name="T3" fmla="*/ 15 h 17"/>
                <a:gd name="T4" fmla="*/ 0 w 3"/>
                <a:gd name="T5" fmla="*/ 1 h 17"/>
                <a:gd name="T6" fmla="*/ 1 w 3"/>
                <a:gd name="T7" fmla="*/ 0 h 17"/>
                <a:gd name="T8" fmla="*/ 3 w 3"/>
                <a:gd name="T9" fmla="*/ 1 h 17"/>
                <a:gd name="T10" fmla="*/ 3 w 3"/>
                <a:gd name="T11" fmla="*/ 15 h 17"/>
                <a:gd name="T12" fmla="*/ 1 w 3"/>
                <a:gd name="T13" fmla="*/ 17 h 17"/>
              </a:gdLst>
              <a:ahLst/>
              <a:cxnLst>
                <a:cxn ang="0">
                  <a:pos x="T0" y="T1"/>
                </a:cxn>
                <a:cxn ang="0">
                  <a:pos x="T2" y="T3"/>
                </a:cxn>
                <a:cxn ang="0">
                  <a:pos x="T4" y="T5"/>
                </a:cxn>
                <a:cxn ang="0">
                  <a:pos x="T6" y="T7"/>
                </a:cxn>
                <a:cxn ang="0">
                  <a:pos x="T8" y="T9"/>
                </a:cxn>
                <a:cxn ang="0">
                  <a:pos x="T10" y="T11"/>
                </a:cxn>
                <a:cxn ang="0">
                  <a:pos x="T12" y="T13"/>
                </a:cxn>
              </a:cxnLst>
              <a:rect l="0" t="0" r="r" b="b"/>
              <a:pathLst>
                <a:path w="3" h="17">
                  <a:moveTo>
                    <a:pt x="1" y="17"/>
                  </a:moveTo>
                  <a:cubicBezTo>
                    <a:pt x="0" y="17"/>
                    <a:pt x="0" y="16"/>
                    <a:pt x="0" y="15"/>
                  </a:cubicBezTo>
                  <a:cubicBezTo>
                    <a:pt x="0" y="1"/>
                    <a:pt x="0" y="1"/>
                    <a:pt x="0" y="1"/>
                  </a:cubicBezTo>
                  <a:cubicBezTo>
                    <a:pt x="0" y="1"/>
                    <a:pt x="0" y="0"/>
                    <a:pt x="1" y="0"/>
                  </a:cubicBezTo>
                  <a:cubicBezTo>
                    <a:pt x="2" y="0"/>
                    <a:pt x="3" y="1"/>
                    <a:pt x="3" y="1"/>
                  </a:cubicBezTo>
                  <a:cubicBezTo>
                    <a:pt x="3" y="15"/>
                    <a:pt x="3" y="15"/>
                    <a:pt x="3" y="15"/>
                  </a:cubicBezTo>
                  <a:cubicBezTo>
                    <a:pt x="3" y="16"/>
                    <a:pt x="2" y="17"/>
                    <a:pt x="1" y="17"/>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Freeform 36">
              <a:extLst>
                <a:ext uri="{FF2B5EF4-FFF2-40B4-BE49-F238E27FC236}">
                  <a16:creationId xmlns:a16="http://schemas.microsoft.com/office/drawing/2014/main" id="{6307D68E-92B4-4F01-8C33-9E23CD2D03AD}"/>
                </a:ext>
              </a:extLst>
            </p:cNvPr>
            <p:cNvSpPr>
              <a:spLocks/>
            </p:cNvSpPr>
            <p:nvPr/>
          </p:nvSpPr>
          <p:spPr bwMode="auto">
            <a:xfrm>
              <a:off x="6284" y="453"/>
              <a:ext cx="43" cy="46"/>
            </a:xfrm>
            <a:custGeom>
              <a:avLst/>
              <a:gdLst>
                <a:gd name="T0" fmla="*/ 1 w 18"/>
                <a:gd name="T1" fmla="*/ 19 h 19"/>
                <a:gd name="T2" fmla="*/ 0 w 18"/>
                <a:gd name="T3" fmla="*/ 18 h 19"/>
                <a:gd name="T4" fmla="*/ 0 w 18"/>
                <a:gd name="T5" fmla="*/ 16 h 19"/>
                <a:gd name="T6" fmla="*/ 15 w 18"/>
                <a:gd name="T7" fmla="*/ 1 h 19"/>
                <a:gd name="T8" fmla="*/ 18 w 18"/>
                <a:gd name="T9" fmla="*/ 1 h 19"/>
                <a:gd name="T10" fmla="*/ 18 w 18"/>
                <a:gd name="T11" fmla="*/ 3 h 19"/>
                <a:gd name="T12" fmla="*/ 3 w 18"/>
                <a:gd name="T13" fmla="*/ 18 h 19"/>
                <a:gd name="T14" fmla="*/ 1 w 18"/>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 h="19">
                  <a:moveTo>
                    <a:pt x="1" y="19"/>
                  </a:moveTo>
                  <a:cubicBezTo>
                    <a:pt x="1" y="19"/>
                    <a:pt x="1" y="19"/>
                    <a:pt x="0" y="18"/>
                  </a:cubicBezTo>
                  <a:cubicBezTo>
                    <a:pt x="0" y="18"/>
                    <a:pt x="0" y="17"/>
                    <a:pt x="0" y="16"/>
                  </a:cubicBezTo>
                  <a:cubicBezTo>
                    <a:pt x="15" y="1"/>
                    <a:pt x="15" y="1"/>
                    <a:pt x="15" y="1"/>
                  </a:cubicBezTo>
                  <a:cubicBezTo>
                    <a:pt x="16" y="0"/>
                    <a:pt x="17" y="0"/>
                    <a:pt x="18" y="1"/>
                  </a:cubicBezTo>
                  <a:cubicBezTo>
                    <a:pt x="18" y="2"/>
                    <a:pt x="18" y="3"/>
                    <a:pt x="18" y="3"/>
                  </a:cubicBezTo>
                  <a:cubicBezTo>
                    <a:pt x="3" y="18"/>
                    <a:pt x="3" y="18"/>
                    <a:pt x="3" y="18"/>
                  </a:cubicBezTo>
                  <a:cubicBezTo>
                    <a:pt x="2" y="19"/>
                    <a:pt x="2" y="19"/>
                    <a:pt x="1" y="19"/>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Freeform 37">
              <a:extLst>
                <a:ext uri="{FF2B5EF4-FFF2-40B4-BE49-F238E27FC236}">
                  <a16:creationId xmlns:a16="http://schemas.microsoft.com/office/drawing/2014/main" id="{5A39A621-170B-4205-AD69-55FE32D07EC7}"/>
                </a:ext>
              </a:extLst>
            </p:cNvPr>
            <p:cNvSpPr>
              <a:spLocks/>
            </p:cNvSpPr>
            <p:nvPr/>
          </p:nvSpPr>
          <p:spPr bwMode="auto">
            <a:xfrm>
              <a:off x="5962" y="439"/>
              <a:ext cx="62" cy="62"/>
            </a:xfrm>
            <a:custGeom>
              <a:avLst/>
              <a:gdLst>
                <a:gd name="T0" fmla="*/ 24 w 26"/>
                <a:gd name="T1" fmla="*/ 26 h 26"/>
                <a:gd name="T2" fmla="*/ 23 w 26"/>
                <a:gd name="T3" fmla="*/ 25 h 26"/>
                <a:gd name="T4" fmla="*/ 0 w 26"/>
                <a:gd name="T5" fmla="*/ 3 h 26"/>
                <a:gd name="T6" fmla="*/ 0 w 26"/>
                <a:gd name="T7" fmla="*/ 0 h 26"/>
                <a:gd name="T8" fmla="*/ 3 w 26"/>
                <a:gd name="T9" fmla="*/ 0 h 26"/>
                <a:gd name="T10" fmla="*/ 25 w 26"/>
                <a:gd name="T11" fmla="*/ 23 h 26"/>
                <a:gd name="T12" fmla="*/ 25 w 26"/>
                <a:gd name="T13" fmla="*/ 25 h 26"/>
                <a:gd name="T14" fmla="*/ 24 w 26"/>
                <a:gd name="T15" fmla="*/ 26 h 2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26">
                  <a:moveTo>
                    <a:pt x="24" y="26"/>
                  </a:moveTo>
                  <a:cubicBezTo>
                    <a:pt x="23" y="26"/>
                    <a:pt x="23" y="25"/>
                    <a:pt x="23" y="25"/>
                  </a:cubicBezTo>
                  <a:cubicBezTo>
                    <a:pt x="0" y="3"/>
                    <a:pt x="0" y="3"/>
                    <a:pt x="0" y="3"/>
                  </a:cubicBezTo>
                  <a:cubicBezTo>
                    <a:pt x="0" y="2"/>
                    <a:pt x="0" y="1"/>
                    <a:pt x="0" y="0"/>
                  </a:cubicBezTo>
                  <a:cubicBezTo>
                    <a:pt x="1" y="0"/>
                    <a:pt x="2" y="0"/>
                    <a:pt x="3" y="0"/>
                  </a:cubicBezTo>
                  <a:cubicBezTo>
                    <a:pt x="25" y="23"/>
                    <a:pt x="25" y="23"/>
                    <a:pt x="25" y="23"/>
                  </a:cubicBezTo>
                  <a:cubicBezTo>
                    <a:pt x="26" y="23"/>
                    <a:pt x="26" y="24"/>
                    <a:pt x="25" y="25"/>
                  </a:cubicBezTo>
                  <a:cubicBezTo>
                    <a:pt x="25" y="25"/>
                    <a:pt x="24" y="26"/>
                    <a:pt x="24" y="26"/>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Freeform 38">
              <a:extLst>
                <a:ext uri="{FF2B5EF4-FFF2-40B4-BE49-F238E27FC236}">
                  <a16:creationId xmlns:a16="http://schemas.microsoft.com/office/drawing/2014/main" id="{C1217B87-396C-4516-88F5-69D72C82E1DC}"/>
                </a:ext>
              </a:extLst>
            </p:cNvPr>
            <p:cNvSpPr>
              <a:spLocks/>
            </p:cNvSpPr>
            <p:nvPr/>
          </p:nvSpPr>
          <p:spPr bwMode="auto">
            <a:xfrm>
              <a:off x="5930" y="626"/>
              <a:ext cx="56" cy="8"/>
            </a:xfrm>
            <a:custGeom>
              <a:avLst/>
              <a:gdLst>
                <a:gd name="T0" fmla="*/ 21 w 23"/>
                <a:gd name="T1" fmla="*/ 3 h 3"/>
                <a:gd name="T2" fmla="*/ 2 w 23"/>
                <a:gd name="T3" fmla="*/ 3 h 3"/>
                <a:gd name="T4" fmla="*/ 0 w 23"/>
                <a:gd name="T5" fmla="*/ 1 h 3"/>
                <a:gd name="T6" fmla="*/ 2 w 23"/>
                <a:gd name="T7" fmla="*/ 0 h 3"/>
                <a:gd name="T8" fmla="*/ 21 w 23"/>
                <a:gd name="T9" fmla="*/ 0 h 3"/>
                <a:gd name="T10" fmla="*/ 23 w 23"/>
                <a:gd name="T11" fmla="*/ 1 h 3"/>
                <a:gd name="T12" fmla="*/ 21 w 23"/>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23" h="3">
                  <a:moveTo>
                    <a:pt x="21" y="3"/>
                  </a:moveTo>
                  <a:cubicBezTo>
                    <a:pt x="2" y="3"/>
                    <a:pt x="2" y="3"/>
                    <a:pt x="2" y="3"/>
                  </a:cubicBezTo>
                  <a:cubicBezTo>
                    <a:pt x="1" y="3"/>
                    <a:pt x="0" y="2"/>
                    <a:pt x="0" y="1"/>
                  </a:cubicBezTo>
                  <a:cubicBezTo>
                    <a:pt x="0" y="0"/>
                    <a:pt x="1" y="0"/>
                    <a:pt x="2" y="0"/>
                  </a:cubicBezTo>
                  <a:cubicBezTo>
                    <a:pt x="21" y="0"/>
                    <a:pt x="21" y="0"/>
                    <a:pt x="21" y="0"/>
                  </a:cubicBezTo>
                  <a:cubicBezTo>
                    <a:pt x="22" y="0"/>
                    <a:pt x="23" y="0"/>
                    <a:pt x="23" y="1"/>
                  </a:cubicBezTo>
                  <a:cubicBezTo>
                    <a:pt x="23" y="2"/>
                    <a:pt x="22" y="3"/>
                    <a:pt x="21"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Freeform 39">
              <a:extLst>
                <a:ext uri="{FF2B5EF4-FFF2-40B4-BE49-F238E27FC236}">
                  <a16:creationId xmlns:a16="http://schemas.microsoft.com/office/drawing/2014/main" id="{26AE2294-D84E-408F-B90D-A1624982B283}"/>
                </a:ext>
              </a:extLst>
            </p:cNvPr>
            <p:cNvSpPr>
              <a:spLocks/>
            </p:cNvSpPr>
            <p:nvPr/>
          </p:nvSpPr>
          <p:spPr bwMode="auto">
            <a:xfrm>
              <a:off x="5892" y="626"/>
              <a:ext cx="17" cy="8"/>
            </a:xfrm>
            <a:custGeom>
              <a:avLst/>
              <a:gdLst>
                <a:gd name="T0" fmla="*/ 5 w 7"/>
                <a:gd name="T1" fmla="*/ 3 h 3"/>
                <a:gd name="T2" fmla="*/ 1 w 7"/>
                <a:gd name="T3" fmla="*/ 3 h 3"/>
                <a:gd name="T4" fmla="*/ 0 w 7"/>
                <a:gd name="T5" fmla="*/ 1 h 3"/>
                <a:gd name="T6" fmla="*/ 1 w 7"/>
                <a:gd name="T7" fmla="*/ 0 h 3"/>
                <a:gd name="T8" fmla="*/ 5 w 7"/>
                <a:gd name="T9" fmla="*/ 0 h 3"/>
                <a:gd name="T10" fmla="*/ 7 w 7"/>
                <a:gd name="T11" fmla="*/ 1 h 3"/>
                <a:gd name="T12" fmla="*/ 5 w 7"/>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7" h="3">
                  <a:moveTo>
                    <a:pt x="5" y="3"/>
                  </a:moveTo>
                  <a:cubicBezTo>
                    <a:pt x="1" y="3"/>
                    <a:pt x="1" y="3"/>
                    <a:pt x="1" y="3"/>
                  </a:cubicBezTo>
                  <a:cubicBezTo>
                    <a:pt x="0" y="3"/>
                    <a:pt x="0" y="2"/>
                    <a:pt x="0" y="1"/>
                  </a:cubicBezTo>
                  <a:cubicBezTo>
                    <a:pt x="0" y="0"/>
                    <a:pt x="0" y="0"/>
                    <a:pt x="1" y="0"/>
                  </a:cubicBezTo>
                  <a:cubicBezTo>
                    <a:pt x="5" y="0"/>
                    <a:pt x="5" y="0"/>
                    <a:pt x="5" y="0"/>
                  </a:cubicBezTo>
                  <a:cubicBezTo>
                    <a:pt x="6" y="0"/>
                    <a:pt x="7" y="0"/>
                    <a:pt x="7" y="1"/>
                  </a:cubicBezTo>
                  <a:cubicBezTo>
                    <a:pt x="7" y="2"/>
                    <a:pt x="6" y="3"/>
                    <a:pt x="5"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Freeform 40">
              <a:extLst>
                <a:ext uri="{FF2B5EF4-FFF2-40B4-BE49-F238E27FC236}">
                  <a16:creationId xmlns:a16="http://schemas.microsoft.com/office/drawing/2014/main" id="{E3D2B57E-1782-4E0A-B921-34DF6F28FB16}"/>
                </a:ext>
              </a:extLst>
            </p:cNvPr>
            <p:cNvSpPr>
              <a:spLocks/>
            </p:cNvSpPr>
            <p:nvPr/>
          </p:nvSpPr>
          <p:spPr bwMode="auto">
            <a:xfrm>
              <a:off x="6301" y="626"/>
              <a:ext cx="19" cy="8"/>
            </a:xfrm>
            <a:custGeom>
              <a:avLst/>
              <a:gdLst>
                <a:gd name="T0" fmla="*/ 7 w 8"/>
                <a:gd name="T1" fmla="*/ 3 h 3"/>
                <a:gd name="T2" fmla="*/ 2 w 8"/>
                <a:gd name="T3" fmla="*/ 3 h 3"/>
                <a:gd name="T4" fmla="*/ 0 w 8"/>
                <a:gd name="T5" fmla="*/ 1 h 3"/>
                <a:gd name="T6" fmla="*/ 2 w 8"/>
                <a:gd name="T7" fmla="*/ 0 h 3"/>
                <a:gd name="T8" fmla="*/ 7 w 8"/>
                <a:gd name="T9" fmla="*/ 0 h 3"/>
                <a:gd name="T10" fmla="*/ 8 w 8"/>
                <a:gd name="T11" fmla="*/ 1 h 3"/>
                <a:gd name="T12" fmla="*/ 7 w 8"/>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8" h="3">
                  <a:moveTo>
                    <a:pt x="7" y="3"/>
                  </a:moveTo>
                  <a:cubicBezTo>
                    <a:pt x="2" y="3"/>
                    <a:pt x="2" y="3"/>
                    <a:pt x="2" y="3"/>
                  </a:cubicBezTo>
                  <a:cubicBezTo>
                    <a:pt x="1" y="3"/>
                    <a:pt x="0" y="2"/>
                    <a:pt x="0" y="1"/>
                  </a:cubicBezTo>
                  <a:cubicBezTo>
                    <a:pt x="0" y="0"/>
                    <a:pt x="1" y="0"/>
                    <a:pt x="2" y="0"/>
                  </a:cubicBezTo>
                  <a:cubicBezTo>
                    <a:pt x="7" y="0"/>
                    <a:pt x="7" y="0"/>
                    <a:pt x="7" y="0"/>
                  </a:cubicBezTo>
                  <a:cubicBezTo>
                    <a:pt x="8" y="0"/>
                    <a:pt x="8" y="0"/>
                    <a:pt x="8" y="1"/>
                  </a:cubicBezTo>
                  <a:cubicBezTo>
                    <a:pt x="8" y="2"/>
                    <a:pt x="8" y="3"/>
                    <a:pt x="7"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Freeform 41">
              <a:extLst>
                <a:ext uri="{FF2B5EF4-FFF2-40B4-BE49-F238E27FC236}">
                  <a16:creationId xmlns:a16="http://schemas.microsoft.com/office/drawing/2014/main" id="{2CF24F94-8EB6-4A27-ABB4-3231CB835827}"/>
                </a:ext>
              </a:extLst>
            </p:cNvPr>
            <p:cNvSpPr>
              <a:spLocks/>
            </p:cNvSpPr>
            <p:nvPr/>
          </p:nvSpPr>
          <p:spPr bwMode="auto">
            <a:xfrm>
              <a:off x="6351" y="626"/>
              <a:ext cx="46" cy="8"/>
            </a:xfrm>
            <a:custGeom>
              <a:avLst/>
              <a:gdLst>
                <a:gd name="T0" fmla="*/ 17 w 19"/>
                <a:gd name="T1" fmla="*/ 3 h 3"/>
                <a:gd name="T2" fmla="*/ 1 w 19"/>
                <a:gd name="T3" fmla="*/ 3 h 3"/>
                <a:gd name="T4" fmla="*/ 0 w 19"/>
                <a:gd name="T5" fmla="*/ 1 h 3"/>
                <a:gd name="T6" fmla="*/ 1 w 19"/>
                <a:gd name="T7" fmla="*/ 0 h 3"/>
                <a:gd name="T8" fmla="*/ 17 w 19"/>
                <a:gd name="T9" fmla="*/ 0 h 3"/>
                <a:gd name="T10" fmla="*/ 19 w 19"/>
                <a:gd name="T11" fmla="*/ 1 h 3"/>
                <a:gd name="T12" fmla="*/ 17 w 19"/>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19" h="3">
                  <a:moveTo>
                    <a:pt x="17" y="3"/>
                  </a:moveTo>
                  <a:cubicBezTo>
                    <a:pt x="1" y="3"/>
                    <a:pt x="1" y="3"/>
                    <a:pt x="1" y="3"/>
                  </a:cubicBezTo>
                  <a:cubicBezTo>
                    <a:pt x="0" y="3"/>
                    <a:pt x="0" y="2"/>
                    <a:pt x="0" y="1"/>
                  </a:cubicBezTo>
                  <a:cubicBezTo>
                    <a:pt x="0" y="0"/>
                    <a:pt x="0" y="0"/>
                    <a:pt x="1" y="0"/>
                  </a:cubicBezTo>
                  <a:cubicBezTo>
                    <a:pt x="17" y="0"/>
                    <a:pt x="17" y="0"/>
                    <a:pt x="17" y="0"/>
                  </a:cubicBezTo>
                  <a:cubicBezTo>
                    <a:pt x="18" y="0"/>
                    <a:pt x="19" y="0"/>
                    <a:pt x="19" y="1"/>
                  </a:cubicBezTo>
                  <a:cubicBezTo>
                    <a:pt x="19" y="2"/>
                    <a:pt x="18" y="3"/>
                    <a:pt x="17" y="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Freeform 42">
              <a:extLst>
                <a:ext uri="{FF2B5EF4-FFF2-40B4-BE49-F238E27FC236}">
                  <a16:creationId xmlns:a16="http://schemas.microsoft.com/office/drawing/2014/main" id="{A7CE5995-7D45-4CF1-884C-FCB1E8A8408C}"/>
                </a:ext>
              </a:extLst>
            </p:cNvPr>
            <p:cNvSpPr>
              <a:spLocks/>
            </p:cNvSpPr>
            <p:nvPr/>
          </p:nvSpPr>
          <p:spPr bwMode="auto">
            <a:xfrm>
              <a:off x="6253" y="732"/>
              <a:ext cx="57" cy="56"/>
            </a:xfrm>
            <a:custGeom>
              <a:avLst/>
              <a:gdLst>
                <a:gd name="T0" fmla="*/ 22 w 24"/>
                <a:gd name="T1" fmla="*/ 23 h 23"/>
                <a:gd name="T2" fmla="*/ 21 w 24"/>
                <a:gd name="T3" fmla="*/ 22 h 23"/>
                <a:gd name="T4" fmla="*/ 1 w 24"/>
                <a:gd name="T5" fmla="*/ 3 h 23"/>
                <a:gd name="T6" fmla="*/ 1 w 24"/>
                <a:gd name="T7" fmla="*/ 0 h 23"/>
                <a:gd name="T8" fmla="*/ 3 w 24"/>
                <a:gd name="T9" fmla="*/ 0 h 23"/>
                <a:gd name="T10" fmla="*/ 23 w 24"/>
                <a:gd name="T11" fmla="*/ 20 h 23"/>
                <a:gd name="T12" fmla="*/ 23 w 24"/>
                <a:gd name="T13" fmla="*/ 22 h 23"/>
                <a:gd name="T14" fmla="*/ 22 w 24"/>
                <a:gd name="T15" fmla="*/ 23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23">
                  <a:moveTo>
                    <a:pt x="22" y="23"/>
                  </a:moveTo>
                  <a:cubicBezTo>
                    <a:pt x="21" y="23"/>
                    <a:pt x="21" y="22"/>
                    <a:pt x="21" y="22"/>
                  </a:cubicBezTo>
                  <a:cubicBezTo>
                    <a:pt x="1" y="3"/>
                    <a:pt x="1" y="3"/>
                    <a:pt x="1" y="3"/>
                  </a:cubicBezTo>
                  <a:cubicBezTo>
                    <a:pt x="0" y="2"/>
                    <a:pt x="0" y="1"/>
                    <a:pt x="1" y="0"/>
                  </a:cubicBezTo>
                  <a:cubicBezTo>
                    <a:pt x="2" y="0"/>
                    <a:pt x="3" y="0"/>
                    <a:pt x="3" y="0"/>
                  </a:cubicBezTo>
                  <a:cubicBezTo>
                    <a:pt x="23" y="20"/>
                    <a:pt x="23" y="20"/>
                    <a:pt x="23" y="20"/>
                  </a:cubicBezTo>
                  <a:cubicBezTo>
                    <a:pt x="24" y="20"/>
                    <a:pt x="24" y="21"/>
                    <a:pt x="23" y="22"/>
                  </a:cubicBezTo>
                  <a:cubicBezTo>
                    <a:pt x="23" y="22"/>
                    <a:pt x="22" y="23"/>
                    <a:pt x="22" y="23"/>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Freeform 43">
              <a:extLst>
                <a:ext uri="{FF2B5EF4-FFF2-40B4-BE49-F238E27FC236}">
                  <a16:creationId xmlns:a16="http://schemas.microsoft.com/office/drawing/2014/main" id="{6D9F625B-2916-4521-A0D5-08DBF19383D8}"/>
                </a:ext>
              </a:extLst>
            </p:cNvPr>
            <p:cNvSpPr>
              <a:spLocks/>
            </p:cNvSpPr>
            <p:nvPr/>
          </p:nvSpPr>
          <p:spPr bwMode="auto">
            <a:xfrm>
              <a:off x="5988" y="742"/>
              <a:ext cx="53" cy="53"/>
            </a:xfrm>
            <a:custGeom>
              <a:avLst/>
              <a:gdLst>
                <a:gd name="T0" fmla="*/ 2 w 22"/>
                <a:gd name="T1" fmla="*/ 22 h 22"/>
                <a:gd name="T2" fmla="*/ 0 w 22"/>
                <a:gd name="T3" fmla="*/ 21 h 22"/>
                <a:gd name="T4" fmla="*/ 0 w 22"/>
                <a:gd name="T5" fmla="*/ 19 h 22"/>
                <a:gd name="T6" fmla="*/ 19 w 22"/>
                <a:gd name="T7" fmla="*/ 1 h 22"/>
                <a:gd name="T8" fmla="*/ 21 w 22"/>
                <a:gd name="T9" fmla="*/ 1 h 22"/>
                <a:gd name="T10" fmla="*/ 21 w 22"/>
                <a:gd name="T11" fmla="*/ 3 h 22"/>
                <a:gd name="T12" fmla="*/ 3 w 22"/>
                <a:gd name="T13" fmla="*/ 21 h 22"/>
                <a:gd name="T14" fmla="*/ 2 w 22"/>
                <a:gd name="T15" fmla="*/ 22 h 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2">
                  <a:moveTo>
                    <a:pt x="2" y="22"/>
                  </a:moveTo>
                  <a:cubicBezTo>
                    <a:pt x="1" y="22"/>
                    <a:pt x="1" y="21"/>
                    <a:pt x="0" y="21"/>
                  </a:cubicBezTo>
                  <a:cubicBezTo>
                    <a:pt x="0" y="20"/>
                    <a:pt x="0" y="19"/>
                    <a:pt x="0" y="19"/>
                  </a:cubicBezTo>
                  <a:cubicBezTo>
                    <a:pt x="19" y="1"/>
                    <a:pt x="19" y="1"/>
                    <a:pt x="19" y="1"/>
                  </a:cubicBezTo>
                  <a:cubicBezTo>
                    <a:pt x="19" y="0"/>
                    <a:pt x="20" y="0"/>
                    <a:pt x="21" y="1"/>
                  </a:cubicBezTo>
                  <a:cubicBezTo>
                    <a:pt x="22" y="1"/>
                    <a:pt x="22" y="2"/>
                    <a:pt x="21" y="3"/>
                  </a:cubicBezTo>
                  <a:cubicBezTo>
                    <a:pt x="3" y="21"/>
                    <a:pt x="3" y="21"/>
                    <a:pt x="3" y="21"/>
                  </a:cubicBezTo>
                  <a:cubicBezTo>
                    <a:pt x="2" y="21"/>
                    <a:pt x="2" y="22"/>
                    <a:pt x="2" y="22"/>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Freeform 44">
              <a:extLst>
                <a:ext uri="{FF2B5EF4-FFF2-40B4-BE49-F238E27FC236}">
                  <a16:creationId xmlns:a16="http://schemas.microsoft.com/office/drawing/2014/main" id="{C73FEA8C-D79D-4CFA-BF41-06714C1A6FD1}"/>
                </a:ext>
              </a:extLst>
            </p:cNvPr>
            <p:cNvSpPr>
              <a:spLocks/>
            </p:cNvSpPr>
            <p:nvPr/>
          </p:nvSpPr>
          <p:spPr bwMode="auto">
            <a:xfrm>
              <a:off x="6149" y="819"/>
              <a:ext cx="7" cy="43"/>
            </a:xfrm>
            <a:custGeom>
              <a:avLst/>
              <a:gdLst>
                <a:gd name="T0" fmla="*/ 1 w 3"/>
                <a:gd name="T1" fmla="*/ 18 h 18"/>
                <a:gd name="T2" fmla="*/ 0 w 3"/>
                <a:gd name="T3" fmla="*/ 16 h 18"/>
                <a:gd name="T4" fmla="*/ 0 w 3"/>
                <a:gd name="T5" fmla="*/ 1 h 18"/>
                <a:gd name="T6" fmla="*/ 1 w 3"/>
                <a:gd name="T7" fmla="*/ 0 h 18"/>
                <a:gd name="T8" fmla="*/ 3 w 3"/>
                <a:gd name="T9" fmla="*/ 1 h 18"/>
                <a:gd name="T10" fmla="*/ 3 w 3"/>
                <a:gd name="T11" fmla="*/ 16 h 18"/>
                <a:gd name="T12" fmla="*/ 1 w 3"/>
                <a:gd name="T13" fmla="*/ 18 h 18"/>
              </a:gdLst>
              <a:ahLst/>
              <a:cxnLst>
                <a:cxn ang="0">
                  <a:pos x="T0" y="T1"/>
                </a:cxn>
                <a:cxn ang="0">
                  <a:pos x="T2" y="T3"/>
                </a:cxn>
                <a:cxn ang="0">
                  <a:pos x="T4" y="T5"/>
                </a:cxn>
                <a:cxn ang="0">
                  <a:pos x="T6" y="T7"/>
                </a:cxn>
                <a:cxn ang="0">
                  <a:pos x="T8" y="T9"/>
                </a:cxn>
                <a:cxn ang="0">
                  <a:pos x="T10" y="T11"/>
                </a:cxn>
                <a:cxn ang="0">
                  <a:pos x="T12" y="T13"/>
                </a:cxn>
              </a:cxnLst>
              <a:rect l="0" t="0" r="r" b="b"/>
              <a:pathLst>
                <a:path w="3" h="18">
                  <a:moveTo>
                    <a:pt x="1" y="18"/>
                  </a:moveTo>
                  <a:cubicBezTo>
                    <a:pt x="0" y="18"/>
                    <a:pt x="0" y="17"/>
                    <a:pt x="0" y="16"/>
                  </a:cubicBezTo>
                  <a:cubicBezTo>
                    <a:pt x="0" y="1"/>
                    <a:pt x="0" y="1"/>
                    <a:pt x="0" y="1"/>
                  </a:cubicBezTo>
                  <a:cubicBezTo>
                    <a:pt x="0" y="0"/>
                    <a:pt x="0" y="0"/>
                    <a:pt x="1" y="0"/>
                  </a:cubicBezTo>
                  <a:cubicBezTo>
                    <a:pt x="2" y="0"/>
                    <a:pt x="3" y="0"/>
                    <a:pt x="3" y="1"/>
                  </a:cubicBezTo>
                  <a:cubicBezTo>
                    <a:pt x="3" y="16"/>
                    <a:pt x="3" y="16"/>
                    <a:pt x="3" y="16"/>
                  </a:cubicBezTo>
                  <a:cubicBezTo>
                    <a:pt x="3" y="17"/>
                    <a:pt x="2" y="18"/>
                    <a:pt x="1" y="18"/>
                  </a:cubicBezTo>
                  <a:close/>
                </a:path>
              </a:pathLst>
            </a:custGeom>
            <a:solidFill>
              <a:srgbClr val="EEB85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45">
              <a:extLst>
                <a:ext uri="{FF2B5EF4-FFF2-40B4-BE49-F238E27FC236}">
                  <a16:creationId xmlns:a16="http://schemas.microsoft.com/office/drawing/2014/main" id="{77261D07-9560-470E-81D3-F5B8D74BBBA5}"/>
                </a:ext>
              </a:extLst>
            </p:cNvPr>
            <p:cNvSpPr>
              <a:spLocks/>
            </p:cNvSpPr>
            <p:nvPr/>
          </p:nvSpPr>
          <p:spPr bwMode="auto">
            <a:xfrm>
              <a:off x="6116" y="516"/>
              <a:ext cx="69" cy="238"/>
            </a:xfrm>
            <a:custGeom>
              <a:avLst/>
              <a:gdLst>
                <a:gd name="T0" fmla="*/ 2 w 29"/>
                <a:gd name="T1" fmla="*/ 99 h 99"/>
                <a:gd name="T2" fmla="*/ 1 w 29"/>
                <a:gd name="T3" fmla="*/ 99 h 99"/>
                <a:gd name="T4" fmla="*/ 0 w 29"/>
                <a:gd name="T5" fmla="*/ 97 h 99"/>
                <a:gd name="T6" fmla="*/ 26 w 29"/>
                <a:gd name="T7" fmla="*/ 2 h 99"/>
                <a:gd name="T8" fmla="*/ 28 w 29"/>
                <a:gd name="T9" fmla="*/ 1 h 99"/>
                <a:gd name="T10" fmla="*/ 29 w 29"/>
                <a:gd name="T11" fmla="*/ 3 h 99"/>
                <a:gd name="T12" fmla="*/ 3 w 29"/>
                <a:gd name="T13" fmla="*/ 98 h 99"/>
                <a:gd name="T14" fmla="*/ 2 w 29"/>
                <a:gd name="T15" fmla="*/ 99 h 9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 h="99">
                  <a:moveTo>
                    <a:pt x="2" y="99"/>
                  </a:moveTo>
                  <a:cubicBezTo>
                    <a:pt x="2" y="99"/>
                    <a:pt x="1" y="99"/>
                    <a:pt x="1" y="99"/>
                  </a:cubicBezTo>
                  <a:cubicBezTo>
                    <a:pt x="0" y="99"/>
                    <a:pt x="0" y="98"/>
                    <a:pt x="0" y="97"/>
                  </a:cubicBezTo>
                  <a:cubicBezTo>
                    <a:pt x="26" y="2"/>
                    <a:pt x="26" y="2"/>
                    <a:pt x="26" y="2"/>
                  </a:cubicBezTo>
                  <a:cubicBezTo>
                    <a:pt x="26" y="1"/>
                    <a:pt x="27" y="0"/>
                    <a:pt x="28" y="1"/>
                  </a:cubicBezTo>
                  <a:cubicBezTo>
                    <a:pt x="29" y="1"/>
                    <a:pt x="29" y="2"/>
                    <a:pt x="29" y="3"/>
                  </a:cubicBezTo>
                  <a:cubicBezTo>
                    <a:pt x="3" y="98"/>
                    <a:pt x="3" y="98"/>
                    <a:pt x="3" y="98"/>
                  </a:cubicBezTo>
                  <a:cubicBezTo>
                    <a:pt x="3" y="99"/>
                    <a:pt x="2" y="99"/>
                    <a:pt x="2" y="9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46">
              <a:extLst>
                <a:ext uri="{FF2B5EF4-FFF2-40B4-BE49-F238E27FC236}">
                  <a16:creationId xmlns:a16="http://schemas.microsoft.com/office/drawing/2014/main" id="{B082B894-B45C-4C6A-825D-676151600D05}"/>
                </a:ext>
              </a:extLst>
            </p:cNvPr>
            <p:cNvSpPr>
              <a:spLocks/>
            </p:cNvSpPr>
            <p:nvPr/>
          </p:nvSpPr>
          <p:spPr bwMode="auto">
            <a:xfrm>
              <a:off x="6017" y="590"/>
              <a:ext cx="260" cy="75"/>
            </a:xfrm>
            <a:custGeom>
              <a:avLst/>
              <a:gdLst>
                <a:gd name="T0" fmla="*/ 107 w 108"/>
                <a:gd name="T1" fmla="*/ 31 h 31"/>
                <a:gd name="T2" fmla="*/ 106 w 108"/>
                <a:gd name="T3" fmla="*/ 31 h 31"/>
                <a:gd name="T4" fmla="*/ 1 w 108"/>
                <a:gd name="T5" fmla="*/ 3 h 31"/>
                <a:gd name="T6" fmla="*/ 0 w 108"/>
                <a:gd name="T7" fmla="*/ 1 h 31"/>
                <a:gd name="T8" fmla="*/ 2 w 108"/>
                <a:gd name="T9" fmla="*/ 0 h 31"/>
                <a:gd name="T10" fmla="*/ 107 w 108"/>
                <a:gd name="T11" fmla="*/ 28 h 31"/>
                <a:gd name="T12" fmla="*/ 108 w 108"/>
                <a:gd name="T13" fmla="*/ 30 h 31"/>
                <a:gd name="T14" fmla="*/ 107 w 108"/>
                <a:gd name="T15" fmla="*/ 3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8" h="31">
                  <a:moveTo>
                    <a:pt x="107" y="31"/>
                  </a:moveTo>
                  <a:cubicBezTo>
                    <a:pt x="106" y="31"/>
                    <a:pt x="106" y="31"/>
                    <a:pt x="106" y="31"/>
                  </a:cubicBezTo>
                  <a:cubicBezTo>
                    <a:pt x="1" y="3"/>
                    <a:pt x="1" y="3"/>
                    <a:pt x="1" y="3"/>
                  </a:cubicBezTo>
                  <a:cubicBezTo>
                    <a:pt x="1" y="3"/>
                    <a:pt x="0" y="2"/>
                    <a:pt x="0" y="1"/>
                  </a:cubicBezTo>
                  <a:cubicBezTo>
                    <a:pt x="1" y="0"/>
                    <a:pt x="1" y="0"/>
                    <a:pt x="2" y="0"/>
                  </a:cubicBezTo>
                  <a:cubicBezTo>
                    <a:pt x="107" y="28"/>
                    <a:pt x="107" y="28"/>
                    <a:pt x="107" y="28"/>
                  </a:cubicBezTo>
                  <a:cubicBezTo>
                    <a:pt x="108" y="28"/>
                    <a:pt x="108" y="29"/>
                    <a:pt x="108" y="30"/>
                  </a:cubicBezTo>
                  <a:cubicBezTo>
                    <a:pt x="108" y="31"/>
                    <a:pt x="107" y="31"/>
                    <a:pt x="107" y="3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47">
              <a:extLst>
                <a:ext uri="{FF2B5EF4-FFF2-40B4-BE49-F238E27FC236}">
                  <a16:creationId xmlns:a16="http://schemas.microsoft.com/office/drawing/2014/main" id="{7496B7EE-5B9F-44EA-8073-BFD37D100A00}"/>
                </a:ext>
              </a:extLst>
            </p:cNvPr>
            <p:cNvSpPr>
              <a:spLocks/>
            </p:cNvSpPr>
            <p:nvPr/>
          </p:nvSpPr>
          <p:spPr bwMode="auto">
            <a:xfrm>
              <a:off x="6082" y="513"/>
              <a:ext cx="142" cy="236"/>
            </a:xfrm>
            <a:custGeom>
              <a:avLst/>
              <a:gdLst>
                <a:gd name="T0" fmla="*/ 57 w 59"/>
                <a:gd name="T1" fmla="*/ 98 h 98"/>
                <a:gd name="T2" fmla="*/ 55 w 59"/>
                <a:gd name="T3" fmla="*/ 97 h 98"/>
                <a:gd name="T4" fmla="*/ 1 w 59"/>
                <a:gd name="T5" fmla="*/ 2 h 98"/>
                <a:gd name="T6" fmla="*/ 1 w 59"/>
                <a:gd name="T7" fmla="*/ 0 h 98"/>
                <a:gd name="T8" fmla="*/ 4 w 59"/>
                <a:gd name="T9" fmla="*/ 1 h 98"/>
                <a:gd name="T10" fmla="*/ 58 w 59"/>
                <a:gd name="T11" fmla="*/ 95 h 98"/>
                <a:gd name="T12" fmla="*/ 58 w 59"/>
                <a:gd name="T13" fmla="*/ 97 h 98"/>
                <a:gd name="T14" fmla="*/ 57 w 59"/>
                <a:gd name="T15" fmla="*/ 98 h 9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 h="98">
                  <a:moveTo>
                    <a:pt x="57" y="98"/>
                  </a:moveTo>
                  <a:cubicBezTo>
                    <a:pt x="56" y="98"/>
                    <a:pt x="56" y="97"/>
                    <a:pt x="55" y="97"/>
                  </a:cubicBezTo>
                  <a:cubicBezTo>
                    <a:pt x="1" y="2"/>
                    <a:pt x="1" y="2"/>
                    <a:pt x="1" y="2"/>
                  </a:cubicBezTo>
                  <a:cubicBezTo>
                    <a:pt x="0" y="2"/>
                    <a:pt x="1" y="1"/>
                    <a:pt x="1" y="0"/>
                  </a:cubicBezTo>
                  <a:cubicBezTo>
                    <a:pt x="2" y="0"/>
                    <a:pt x="3" y="0"/>
                    <a:pt x="4" y="1"/>
                  </a:cubicBezTo>
                  <a:cubicBezTo>
                    <a:pt x="58" y="95"/>
                    <a:pt x="58" y="95"/>
                    <a:pt x="58" y="95"/>
                  </a:cubicBezTo>
                  <a:cubicBezTo>
                    <a:pt x="59" y="96"/>
                    <a:pt x="58" y="97"/>
                    <a:pt x="58" y="97"/>
                  </a:cubicBezTo>
                  <a:cubicBezTo>
                    <a:pt x="57" y="97"/>
                    <a:pt x="57" y="98"/>
                    <a:pt x="57" y="9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48">
              <a:extLst>
                <a:ext uri="{FF2B5EF4-FFF2-40B4-BE49-F238E27FC236}">
                  <a16:creationId xmlns:a16="http://schemas.microsoft.com/office/drawing/2014/main" id="{3398EBCE-2905-4561-8455-DF438A43EED0}"/>
                </a:ext>
              </a:extLst>
            </p:cNvPr>
            <p:cNvSpPr>
              <a:spLocks/>
            </p:cNvSpPr>
            <p:nvPr/>
          </p:nvSpPr>
          <p:spPr bwMode="auto">
            <a:xfrm>
              <a:off x="6075" y="547"/>
              <a:ext cx="214" cy="130"/>
            </a:xfrm>
            <a:custGeom>
              <a:avLst/>
              <a:gdLst>
                <a:gd name="T0" fmla="*/ 1 w 89"/>
                <a:gd name="T1" fmla="*/ 54 h 54"/>
                <a:gd name="T2" fmla="*/ 0 w 89"/>
                <a:gd name="T3" fmla="*/ 53 h 54"/>
                <a:gd name="T4" fmla="*/ 1 w 89"/>
                <a:gd name="T5" fmla="*/ 51 h 54"/>
                <a:gd name="T6" fmla="*/ 87 w 89"/>
                <a:gd name="T7" fmla="*/ 1 h 54"/>
                <a:gd name="T8" fmla="*/ 89 w 89"/>
                <a:gd name="T9" fmla="*/ 1 h 54"/>
                <a:gd name="T10" fmla="*/ 88 w 89"/>
                <a:gd name="T11" fmla="*/ 4 h 54"/>
                <a:gd name="T12" fmla="*/ 2 w 89"/>
                <a:gd name="T13" fmla="*/ 53 h 54"/>
                <a:gd name="T14" fmla="*/ 1 w 89"/>
                <a:gd name="T15" fmla="*/ 54 h 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9" h="54">
                  <a:moveTo>
                    <a:pt x="1" y="54"/>
                  </a:moveTo>
                  <a:cubicBezTo>
                    <a:pt x="1" y="54"/>
                    <a:pt x="0" y="53"/>
                    <a:pt x="0" y="53"/>
                  </a:cubicBezTo>
                  <a:cubicBezTo>
                    <a:pt x="0" y="52"/>
                    <a:pt x="0" y="51"/>
                    <a:pt x="1" y="51"/>
                  </a:cubicBezTo>
                  <a:cubicBezTo>
                    <a:pt x="87" y="1"/>
                    <a:pt x="87" y="1"/>
                    <a:pt x="87" y="1"/>
                  </a:cubicBezTo>
                  <a:cubicBezTo>
                    <a:pt x="87" y="0"/>
                    <a:pt x="88" y="1"/>
                    <a:pt x="89" y="1"/>
                  </a:cubicBezTo>
                  <a:cubicBezTo>
                    <a:pt x="89" y="2"/>
                    <a:pt x="89" y="3"/>
                    <a:pt x="88" y="4"/>
                  </a:cubicBezTo>
                  <a:cubicBezTo>
                    <a:pt x="2" y="53"/>
                    <a:pt x="2" y="53"/>
                    <a:pt x="2" y="53"/>
                  </a:cubicBezTo>
                  <a:cubicBezTo>
                    <a:pt x="2" y="54"/>
                    <a:pt x="2" y="54"/>
                    <a:pt x="1" y="5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49">
              <a:extLst>
                <a:ext uri="{FF2B5EF4-FFF2-40B4-BE49-F238E27FC236}">
                  <a16:creationId xmlns:a16="http://schemas.microsoft.com/office/drawing/2014/main" id="{D098647B-BA95-43C2-A225-847000371A8D}"/>
                </a:ext>
              </a:extLst>
            </p:cNvPr>
            <p:cNvSpPr>
              <a:spLocks/>
            </p:cNvSpPr>
            <p:nvPr/>
          </p:nvSpPr>
          <p:spPr bwMode="auto">
            <a:xfrm>
              <a:off x="5998" y="684"/>
              <a:ext cx="55" cy="36"/>
            </a:xfrm>
            <a:custGeom>
              <a:avLst/>
              <a:gdLst>
                <a:gd name="T0" fmla="*/ 2 w 23"/>
                <a:gd name="T1" fmla="*/ 15 h 15"/>
                <a:gd name="T2" fmla="*/ 0 w 23"/>
                <a:gd name="T3" fmla="*/ 14 h 15"/>
                <a:gd name="T4" fmla="*/ 1 w 23"/>
                <a:gd name="T5" fmla="*/ 12 h 15"/>
                <a:gd name="T6" fmla="*/ 20 w 23"/>
                <a:gd name="T7" fmla="*/ 1 h 15"/>
                <a:gd name="T8" fmla="*/ 23 w 23"/>
                <a:gd name="T9" fmla="*/ 1 h 15"/>
                <a:gd name="T10" fmla="*/ 22 w 23"/>
                <a:gd name="T11" fmla="*/ 4 h 15"/>
                <a:gd name="T12" fmla="*/ 3 w 23"/>
                <a:gd name="T13" fmla="*/ 15 h 15"/>
                <a:gd name="T14" fmla="*/ 2 w 23"/>
                <a:gd name="T15" fmla="*/ 15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 h="15">
                  <a:moveTo>
                    <a:pt x="2" y="15"/>
                  </a:moveTo>
                  <a:cubicBezTo>
                    <a:pt x="1" y="15"/>
                    <a:pt x="1" y="15"/>
                    <a:pt x="0" y="14"/>
                  </a:cubicBezTo>
                  <a:cubicBezTo>
                    <a:pt x="0" y="13"/>
                    <a:pt x="0" y="12"/>
                    <a:pt x="1" y="12"/>
                  </a:cubicBezTo>
                  <a:cubicBezTo>
                    <a:pt x="20" y="1"/>
                    <a:pt x="20" y="1"/>
                    <a:pt x="20" y="1"/>
                  </a:cubicBezTo>
                  <a:cubicBezTo>
                    <a:pt x="21" y="0"/>
                    <a:pt x="22" y="1"/>
                    <a:pt x="23" y="1"/>
                  </a:cubicBezTo>
                  <a:cubicBezTo>
                    <a:pt x="23" y="2"/>
                    <a:pt x="23" y="3"/>
                    <a:pt x="22" y="4"/>
                  </a:cubicBezTo>
                  <a:cubicBezTo>
                    <a:pt x="3" y="15"/>
                    <a:pt x="3" y="15"/>
                    <a:pt x="3" y="15"/>
                  </a:cubicBezTo>
                  <a:cubicBezTo>
                    <a:pt x="2" y="15"/>
                    <a:pt x="2" y="15"/>
                    <a:pt x="2" y="1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50">
              <a:extLst>
                <a:ext uri="{FF2B5EF4-FFF2-40B4-BE49-F238E27FC236}">
                  <a16:creationId xmlns:a16="http://schemas.microsoft.com/office/drawing/2014/main" id="{DA44272D-342B-414F-992D-8E7AFF1398A8}"/>
                </a:ext>
              </a:extLst>
            </p:cNvPr>
            <p:cNvSpPr>
              <a:spLocks/>
            </p:cNvSpPr>
            <p:nvPr/>
          </p:nvSpPr>
          <p:spPr bwMode="auto">
            <a:xfrm>
              <a:off x="5918" y="739"/>
              <a:ext cx="39" cy="27"/>
            </a:xfrm>
            <a:custGeom>
              <a:avLst/>
              <a:gdLst>
                <a:gd name="T0" fmla="*/ 2 w 16"/>
                <a:gd name="T1" fmla="*/ 11 h 11"/>
                <a:gd name="T2" fmla="*/ 1 w 16"/>
                <a:gd name="T3" fmla="*/ 10 h 11"/>
                <a:gd name="T4" fmla="*/ 1 w 16"/>
                <a:gd name="T5" fmla="*/ 8 h 11"/>
                <a:gd name="T6" fmla="*/ 13 w 16"/>
                <a:gd name="T7" fmla="*/ 1 h 11"/>
                <a:gd name="T8" fmla="*/ 16 w 16"/>
                <a:gd name="T9" fmla="*/ 1 h 11"/>
                <a:gd name="T10" fmla="*/ 15 w 16"/>
                <a:gd name="T11" fmla="*/ 4 h 11"/>
                <a:gd name="T12" fmla="*/ 3 w 16"/>
                <a:gd name="T13" fmla="*/ 11 h 11"/>
                <a:gd name="T14" fmla="*/ 2 w 16"/>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1">
                  <a:moveTo>
                    <a:pt x="2" y="11"/>
                  </a:moveTo>
                  <a:cubicBezTo>
                    <a:pt x="2" y="11"/>
                    <a:pt x="1" y="11"/>
                    <a:pt x="1" y="10"/>
                  </a:cubicBezTo>
                  <a:cubicBezTo>
                    <a:pt x="0" y="9"/>
                    <a:pt x="1" y="8"/>
                    <a:pt x="1" y="8"/>
                  </a:cubicBezTo>
                  <a:cubicBezTo>
                    <a:pt x="13" y="1"/>
                    <a:pt x="13" y="1"/>
                    <a:pt x="13" y="1"/>
                  </a:cubicBezTo>
                  <a:cubicBezTo>
                    <a:pt x="14" y="0"/>
                    <a:pt x="15" y="1"/>
                    <a:pt x="16" y="1"/>
                  </a:cubicBezTo>
                  <a:cubicBezTo>
                    <a:pt x="16" y="2"/>
                    <a:pt x="16" y="3"/>
                    <a:pt x="15" y="4"/>
                  </a:cubicBezTo>
                  <a:cubicBezTo>
                    <a:pt x="3" y="11"/>
                    <a:pt x="3" y="11"/>
                    <a:pt x="3" y="11"/>
                  </a:cubicBezTo>
                  <a:cubicBezTo>
                    <a:pt x="3" y="11"/>
                    <a:pt x="2" y="11"/>
                    <a:pt x="2"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51">
              <a:extLst>
                <a:ext uri="{FF2B5EF4-FFF2-40B4-BE49-F238E27FC236}">
                  <a16:creationId xmlns:a16="http://schemas.microsoft.com/office/drawing/2014/main" id="{14F5C3BD-1A00-41B1-BAF2-BFC15E9DCB84}"/>
                </a:ext>
              </a:extLst>
            </p:cNvPr>
            <p:cNvSpPr>
              <a:spLocks/>
            </p:cNvSpPr>
            <p:nvPr/>
          </p:nvSpPr>
          <p:spPr bwMode="auto">
            <a:xfrm>
              <a:off x="5914" y="561"/>
              <a:ext cx="57" cy="22"/>
            </a:xfrm>
            <a:custGeom>
              <a:avLst/>
              <a:gdLst>
                <a:gd name="T0" fmla="*/ 22 w 24"/>
                <a:gd name="T1" fmla="*/ 9 h 9"/>
                <a:gd name="T2" fmla="*/ 22 w 24"/>
                <a:gd name="T3" fmla="*/ 9 h 9"/>
                <a:gd name="T4" fmla="*/ 1 w 24"/>
                <a:gd name="T5" fmla="*/ 4 h 9"/>
                <a:gd name="T6" fmla="*/ 0 w 24"/>
                <a:gd name="T7" fmla="*/ 2 h 9"/>
                <a:gd name="T8" fmla="*/ 2 w 24"/>
                <a:gd name="T9" fmla="*/ 1 h 9"/>
                <a:gd name="T10" fmla="*/ 23 w 24"/>
                <a:gd name="T11" fmla="*/ 6 h 9"/>
                <a:gd name="T12" fmla="*/ 24 w 24"/>
                <a:gd name="T13" fmla="*/ 8 h 9"/>
                <a:gd name="T14" fmla="*/ 22 w 24"/>
                <a:gd name="T15" fmla="*/ 9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 h="9">
                  <a:moveTo>
                    <a:pt x="22" y="9"/>
                  </a:moveTo>
                  <a:cubicBezTo>
                    <a:pt x="22" y="9"/>
                    <a:pt x="22" y="9"/>
                    <a:pt x="22" y="9"/>
                  </a:cubicBezTo>
                  <a:cubicBezTo>
                    <a:pt x="1" y="4"/>
                    <a:pt x="1" y="4"/>
                    <a:pt x="1" y="4"/>
                  </a:cubicBezTo>
                  <a:cubicBezTo>
                    <a:pt x="1" y="4"/>
                    <a:pt x="0" y="3"/>
                    <a:pt x="0" y="2"/>
                  </a:cubicBezTo>
                  <a:cubicBezTo>
                    <a:pt x="1" y="1"/>
                    <a:pt x="1" y="0"/>
                    <a:pt x="2" y="1"/>
                  </a:cubicBezTo>
                  <a:cubicBezTo>
                    <a:pt x="23" y="6"/>
                    <a:pt x="23" y="6"/>
                    <a:pt x="23" y="6"/>
                  </a:cubicBezTo>
                  <a:cubicBezTo>
                    <a:pt x="24" y="6"/>
                    <a:pt x="24" y="7"/>
                    <a:pt x="24" y="8"/>
                  </a:cubicBezTo>
                  <a:cubicBezTo>
                    <a:pt x="24" y="9"/>
                    <a:pt x="23" y="9"/>
                    <a:pt x="22" y="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52">
              <a:extLst>
                <a:ext uri="{FF2B5EF4-FFF2-40B4-BE49-F238E27FC236}">
                  <a16:creationId xmlns:a16="http://schemas.microsoft.com/office/drawing/2014/main" id="{B1388FDD-42A9-4921-B869-10ED08171A10}"/>
                </a:ext>
              </a:extLst>
            </p:cNvPr>
            <p:cNvSpPr>
              <a:spLocks/>
            </p:cNvSpPr>
            <p:nvPr/>
          </p:nvSpPr>
          <p:spPr bwMode="auto">
            <a:xfrm>
              <a:off x="6080" y="807"/>
              <a:ext cx="28" cy="82"/>
            </a:xfrm>
            <a:custGeom>
              <a:avLst/>
              <a:gdLst>
                <a:gd name="T0" fmla="*/ 2 w 12"/>
                <a:gd name="T1" fmla="*/ 34 h 34"/>
                <a:gd name="T2" fmla="*/ 1 w 12"/>
                <a:gd name="T3" fmla="*/ 34 h 34"/>
                <a:gd name="T4" fmla="*/ 0 w 12"/>
                <a:gd name="T5" fmla="*/ 32 h 34"/>
                <a:gd name="T6" fmla="*/ 8 w 12"/>
                <a:gd name="T7" fmla="*/ 1 h 34"/>
                <a:gd name="T8" fmla="*/ 10 w 12"/>
                <a:gd name="T9" fmla="*/ 0 h 34"/>
                <a:gd name="T10" fmla="*/ 12 w 12"/>
                <a:gd name="T11" fmla="*/ 2 h 34"/>
                <a:gd name="T12" fmla="*/ 3 w 12"/>
                <a:gd name="T13" fmla="*/ 33 h 34"/>
                <a:gd name="T14" fmla="*/ 2 w 12"/>
                <a:gd name="T15" fmla="*/ 34 h 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34">
                  <a:moveTo>
                    <a:pt x="2" y="34"/>
                  </a:moveTo>
                  <a:cubicBezTo>
                    <a:pt x="2" y="34"/>
                    <a:pt x="2" y="34"/>
                    <a:pt x="1" y="34"/>
                  </a:cubicBezTo>
                  <a:cubicBezTo>
                    <a:pt x="1" y="34"/>
                    <a:pt x="0" y="33"/>
                    <a:pt x="0" y="32"/>
                  </a:cubicBezTo>
                  <a:cubicBezTo>
                    <a:pt x="8" y="1"/>
                    <a:pt x="8" y="1"/>
                    <a:pt x="8" y="1"/>
                  </a:cubicBezTo>
                  <a:cubicBezTo>
                    <a:pt x="9" y="1"/>
                    <a:pt x="10" y="0"/>
                    <a:pt x="10" y="0"/>
                  </a:cubicBezTo>
                  <a:cubicBezTo>
                    <a:pt x="11" y="0"/>
                    <a:pt x="12" y="1"/>
                    <a:pt x="12" y="2"/>
                  </a:cubicBezTo>
                  <a:cubicBezTo>
                    <a:pt x="3" y="33"/>
                    <a:pt x="3" y="33"/>
                    <a:pt x="3" y="33"/>
                  </a:cubicBezTo>
                  <a:cubicBezTo>
                    <a:pt x="3" y="33"/>
                    <a:pt x="3" y="34"/>
                    <a:pt x="2" y="3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53">
              <a:extLst>
                <a:ext uri="{FF2B5EF4-FFF2-40B4-BE49-F238E27FC236}">
                  <a16:creationId xmlns:a16="http://schemas.microsoft.com/office/drawing/2014/main" id="{BD051058-39F4-41BE-B8AE-44C655E9AEB1}"/>
                </a:ext>
              </a:extLst>
            </p:cNvPr>
            <p:cNvSpPr>
              <a:spLocks/>
            </p:cNvSpPr>
            <p:nvPr/>
          </p:nvSpPr>
          <p:spPr bwMode="auto">
            <a:xfrm>
              <a:off x="6233" y="773"/>
              <a:ext cx="32" cy="48"/>
            </a:xfrm>
            <a:custGeom>
              <a:avLst/>
              <a:gdLst>
                <a:gd name="T0" fmla="*/ 11 w 13"/>
                <a:gd name="T1" fmla="*/ 20 h 20"/>
                <a:gd name="T2" fmla="*/ 10 w 13"/>
                <a:gd name="T3" fmla="*/ 19 h 20"/>
                <a:gd name="T4" fmla="*/ 0 w 13"/>
                <a:gd name="T5" fmla="*/ 3 h 20"/>
                <a:gd name="T6" fmla="*/ 1 w 13"/>
                <a:gd name="T7" fmla="*/ 0 h 20"/>
                <a:gd name="T8" fmla="*/ 3 w 13"/>
                <a:gd name="T9" fmla="*/ 1 h 20"/>
                <a:gd name="T10" fmla="*/ 13 w 13"/>
                <a:gd name="T11" fmla="*/ 18 h 20"/>
                <a:gd name="T12" fmla="*/ 12 w 13"/>
                <a:gd name="T13" fmla="*/ 20 h 20"/>
                <a:gd name="T14" fmla="*/ 11 w 13"/>
                <a:gd name="T15" fmla="*/ 20 h 2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20">
                  <a:moveTo>
                    <a:pt x="11" y="20"/>
                  </a:moveTo>
                  <a:cubicBezTo>
                    <a:pt x="11" y="20"/>
                    <a:pt x="10" y="20"/>
                    <a:pt x="10" y="19"/>
                  </a:cubicBezTo>
                  <a:cubicBezTo>
                    <a:pt x="0" y="3"/>
                    <a:pt x="0" y="3"/>
                    <a:pt x="0" y="3"/>
                  </a:cubicBezTo>
                  <a:cubicBezTo>
                    <a:pt x="0" y="2"/>
                    <a:pt x="0" y="1"/>
                    <a:pt x="1" y="0"/>
                  </a:cubicBezTo>
                  <a:cubicBezTo>
                    <a:pt x="2" y="0"/>
                    <a:pt x="3" y="0"/>
                    <a:pt x="3" y="1"/>
                  </a:cubicBezTo>
                  <a:cubicBezTo>
                    <a:pt x="13" y="18"/>
                    <a:pt x="13" y="18"/>
                    <a:pt x="13" y="18"/>
                  </a:cubicBezTo>
                  <a:cubicBezTo>
                    <a:pt x="13" y="18"/>
                    <a:pt x="13" y="19"/>
                    <a:pt x="12" y="20"/>
                  </a:cubicBezTo>
                  <a:cubicBezTo>
                    <a:pt x="12" y="20"/>
                    <a:pt x="12" y="20"/>
                    <a:pt x="11" y="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54">
              <a:extLst>
                <a:ext uri="{FF2B5EF4-FFF2-40B4-BE49-F238E27FC236}">
                  <a16:creationId xmlns:a16="http://schemas.microsoft.com/office/drawing/2014/main" id="{0D013747-C69F-4DB0-8E7B-5281F626D12F}"/>
                </a:ext>
              </a:extLst>
            </p:cNvPr>
            <p:cNvSpPr>
              <a:spLocks/>
            </p:cNvSpPr>
            <p:nvPr/>
          </p:nvSpPr>
          <p:spPr bwMode="auto">
            <a:xfrm>
              <a:off x="6272" y="841"/>
              <a:ext cx="14" cy="14"/>
            </a:xfrm>
            <a:custGeom>
              <a:avLst/>
              <a:gdLst>
                <a:gd name="T0" fmla="*/ 4 w 6"/>
                <a:gd name="T1" fmla="*/ 6 h 6"/>
                <a:gd name="T2" fmla="*/ 2 w 6"/>
                <a:gd name="T3" fmla="*/ 6 h 6"/>
                <a:gd name="T4" fmla="*/ 0 w 6"/>
                <a:gd name="T5" fmla="*/ 2 h 6"/>
                <a:gd name="T6" fmla="*/ 1 w 6"/>
                <a:gd name="T7" fmla="*/ 0 h 6"/>
                <a:gd name="T8" fmla="*/ 3 w 6"/>
                <a:gd name="T9" fmla="*/ 1 h 6"/>
                <a:gd name="T10" fmla="*/ 5 w 6"/>
                <a:gd name="T11" fmla="*/ 4 h 6"/>
                <a:gd name="T12" fmla="*/ 5 w 6"/>
                <a:gd name="T13" fmla="*/ 6 h 6"/>
                <a:gd name="T14" fmla="*/ 4 w 6"/>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6">
                  <a:moveTo>
                    <a:pt x="4" y="6"/>
                  </a:moveTo>
                  <a:cubicBezTo>
                    <a:pt x="3" y="6"/>
                    <a:pt x="3" y="6"/>
                    <a:pt x="2" y="6"/>
                  </a:cubicBezTo>
                  <a:cubicBezTo>
                    <a:pt x="0" y="2"/>
                    <a:pt x="0" y="2"/>
                    <a:pt x="0" y="2"/>
                  </a:cubicBezTo>
                  <a:cubicBezTo>
                    <a:pt x="0" y="1"/>
                    <a:pt x="0" y="0"/>
                    <a:pt x="1" y="0"/>
                  </a:cubicBezTo>
                  <a:cubicBezTo>
                    <a:pt x="2" y="0"/>
                    <a:pt x="3" y="0"/>
                    <a:pt x="3" y="1"/>
                  </a:cubicBezTo>
                  <a:cubicBezTo>
                    <a:pt x="5" y="4"/>
                    <a:pt x="5" y="4"/>
                    <a:pt x="5" y="4"/>
                  </a:cubicBezTo>
                  <a:cubicBezTo>
                    <a:pt x="6" y="5"/>
                    <a:pt x="5" y="6"/>
                    <a:pt x="5" y="6"/>
                  </a:cubicBezTo>
                  <a:cubicBezTo>
                    <a:pt x="4" y="6"/>
                    <a:pt x="4" y="6"/>
                    <a:pt x="4"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Freeform 55">
              <a:extLst>
                <a:ext uri="{FF2B5EF4-FFF2-40B4-BE49-F238E27FC236}">
                  <a16:creationId xmlns:a16="http://schemas.microsoft.com/office/drawing/2014/main" id="{0F9CF259-15ED-4463-80D6-BF4B5222FB11}"/>
                </a:ext>
              </a:extLst>
            </p:cNvPr>
            <p:cNvSpPr>
              <a:spLocks/>
            </p:cNvSpPr>
            <p:nvPr/>
          </p:nvSpPr>
          <p:spPr bwMode="auto">
            <a:xfrm>
              <a:off x="6065" y="482"/>
              <a:ext cx="15" cy="19"/>
            </a:xfrm>
            <a:custGeom>
              <a:avLst/>
              <a:gdLst>
                <a:gd name="T0" fmla="*/ 4 w 6"/>
                <a:gd name="T1" fmla="*/ 8 h 8"/>
                <a:gd name="T2" fmla="*/ 3 w 6"/>
                <a:gd name="T3" fmla="*/ 7 h 8"/>
                <a:gd name="T4" fmla="*/ 0 w 6"/>
                <a:gd name="T5" fmla="*/ 3 h 8"/>
                <a:gd name="T6" fmla="*/ 1 w 6"/>
                <a:gd name="T7" fmla="*/ 1 h 8"/>
                <a:gd name="T8" fmla="*/ 3 w 6"/>
                <a:gd name="T9" fmla="*/ 1 h 8"/>
                <a:gd name="T10" fmla="*/ 6 w 6"/>
                <a:gd name="T11" fmla="*/ 5 h 8"/>
                <a:gd name="T12" fmla="*/ 5 w 6"/>
                <a:gd name="T13" fmla="*/ 8 h 8"/>
                <a:gd name="T14" fmla="*/ 4 w 6"/>
                <a:gd name="T15" fmla="*/ 8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8">
                  <a:moveTo>
                    <a:pt x="4" y="8"/>
                  </a:moveTo>
                  <a:cubicBezTo>
                    <a:pt x="4" y="8"/>
                    <a:pt x="3" y="7"/>
                    <a:pt x="3" y="7"/>
                  </a:cubicBezTo>
                  <a:cubicBezTo>
                    <a:pt x="0" y="3"/>
                    <a:pt x="0" y="3"/>
                    <a:pt x="0" y="3"/>
                  </a:cubicBezTo>
                  <a:cubicBezTo>
                    <a:pt x="0" y="2"/>
                    <a:pt x="0" y="1"/>
                    <a:pt x="1" y="1"/>
                  </a:cubicBezTo>
                  <a:cubicBezTo>
                    <a:pt x="2" y="0"/>
                    <a:pt x="3" y="0"/>
                    <a:pt x="3" y="1"/>
                  </a:cubicBezTo>
                  <a:cubicBezTo>
                    <a:pt x="6" y="5"/>
                    <a:pt x="6" y="5"/>
                    <a:pt x="6" y="5"/>
                  </a:cubicBezTo>
                  <a:cubicBezTo>
                    <a:pt x="6" y="6"/>
                    <a:pt x="6" y="7"/>
                    <a:pt x="5" y="8"/>
                  </a:cubicBezTo>
                  <a:cubicBezTo>
                    <a:pt x="5" y="8"/>
                    <a:pt x="5" y="8"/>
                    <a:pt x="4"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56">
              <a:extLst>
                <a:ext uri="{FF2B5EF4-FFF2-40B4-BE49-F238E27FC236}">
                  <a16:creationId xmlns:a16="http://schemas.microsoft.com/office/drawing/2014/main" id="{3B64E22E-BC6D-49D7-B0EA-DBC658E68CDF}"/>
                </a:ext>
              </a:extLst>
            </p:cNvPr>
            <p:cNvSpPr>
              <a:spLocks/>
            </p:cNvSpPr>
            <p:nvPr/>
          </p:nvSpPr>
          <p:spPr bwMode="auto">
            <a:xfrm>
              <a:off x="6027" y="417"/>
              <a:ext cx="28" cy="41"/>
            </a:xfrm>
            <a:custGeom>
              <a:avLst/>
              <a:gdLst>
                <a:gd name="T0" fmla="*/ 10 w 12"/>
                <a:gd name="T1" fmla="*/ 17 h 17"/>
                <a:gd name="T2" fmla="*/ 9 w 12"/>
                <a:gd name="T3" fmla="*/ 16 h 17"/>
                <a:gd name="T4" fmla="*/ 1 w 12"/>
                <a:gd name="T5" fmla="*/ 2 h 17"/>
                <a:gd name="T6" fmla="*/ 1 w 12"/>
                <a:gd name="T7" fmla="*/ 0 h 17"/>
                <a:gd name="T8" fmla="*/ 3 w 12"/>
                <a:gd name="T9" fmla="*/ 1 h 17"/>
                <a:gd name="T10" fmla="*/ 11 w 12"/>
                <a:gd name="T11" fmla="*/ 15 h 17"/>
                <a:gd name="T12" fmla="*/ 11 w 12"/>
                <a:gd name="T13" fmla="*/ 17 h 17"/>
                <a:gd name="T14" fmla="*/ 10 w 12"/>
                <a:gd name="T15" fmla="*/ 17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7">
                  <a:moveTo>
                    <a:pt x="10" y="17"/>
                  </a:moveTo>
                  <a:cubicBezTo>
                    <a:pt x="9" y="17"/>
                    <a:pt x="9" y="17"/>
                    <a:pt x="9" y="16"/>
                  </a:cubicBezTo>
                  <a:cubicBezTo>
                    <a:pt x="1" y="2"/>
                    <a:pt x="1" y="2"/>
                    <a:pt x="1" y="2"/>
                  </a:cubicBezTo>
                  <a:cubicBezTo>
                    <a:pt x="0" y="1"/>
                    <a:pt x="0" y="0"/>
                    <a:pt x="1" y="0"/>
                  </a:cubicBezTo>
                  <a:cubicBezTo>
                    <a:pt x="2" y="0"/>
                    <a:pt x="3" y="0"/>
                    <a:pt x="3" y="1"/>
                  </a:cubicBezTo>
                  <a:cubicBezTo>
                    <a:pt x="11" y="15"/>
                    <a:pt x="11" y="15"/>
                    <a:pt x="11" y="15"/>
                  </a:cubicBezTo>
                  <a:cubicBezTo>
                    <a:pt x="12" y="15"/>
                    <a:pt x="12" y="16"/>
                    <a:pt x="11" y="17"/>
                  </a:cubicBezTo>
                  <a:cubicBezTo>
                    <a:pt x="11" y="17"/>
                    <a:pt x="10" y="17"/>
                    <a:pt x="10"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57">
              <a:extLst>
                <a:ext uri="{FF2B5EF4-FFF2-40B4-BE49-F238E27FC236}">
                  <a16:creationId xmlns:a16="http://schemas.microsoft.com/office/drawing/2014/main" id="{A1EF2391-0156-445D-8A51-6A7CBDAF057D}"/>
                </a:ext>
              </a:extLst>
            </p:cNvPr>
            <p:cNvSpPr>
              <a:spLocks/>
            </p:cNvSpPr>
            <p:nvPr/>
          </p:nvSpPr>
          <p:spPr bwMode="auto">
            <a:xfrm>
              <a:off x="6185" y="415"/>
              <a:ext cx="27" cy="74"/>
            </a:xfrm>
            <a:custGeom>
              <a:avLst/>
              <a:gdLst>
                <a:gd name="T0" fmla="*/ 2 w 11"/>
                <a:gd name="T1" fmla="*/ 31 h 31"/>
                <a:gd name="T2" fmla="*/ 2 w 11"/>
                <a:gd name="T3" fmla="*/ 31 h 31"/>
                <a:gd name="T4" fmla="*/ 1 w 11"/>
                <a:gd name="T5" fmla="*/ 29 h 31"/>
                <a:gd name="T6" fmla="*/ 8 w 11"/>
                <a:gd name="T7" fmla="*/ 2 h 31"/>
                <a:gd name="T8" fmla="*/ 10 w 11"/>
                <a:gd name="T9" fmla="*/ 1 h 31"/>
                <a:gd name="T10" fmla="*/ 11 w 11"/>
                <a:gd name="T11" fmla="*/ 3 h 31"/>
                <a:gd name="T12" fmla="*/ 4 w 11"/>
                <a:gd name="T13" fmla="*/ 29 h 31"/>
                <a:gd name="T14" fmla="*/ 2 w 11"/>
                <a:gd name="T15" fmla="*/ 3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31">
                  <a:moveTo>
                    <a:pt x="2" y="31"/>
                  </a:moveTo>
                  <a:cubicBezTo>
                    <a:pt x="2" y="31"/>
                    <a:pt x="2" y="31"/>
                    <a:pt x="2" y="31"/>
                  </a:cubicBezTo>
                  <a:cubicBezTo>
                    <a:pt x="1" y="30"/>
                    <a:pt x="0" y="29"/>
                    <a:pt x="1" y="29"/>
                  </a:cubicBezTo>
                  <a:cubicBezTo>
                    <a:pt x="8" y="2"/>
                    <a:pt x="8" y="2"/>
                    <a:pt x="8" y="2"/>
                  </a:cubicBezTo>
                  <a:cubicBezTo>
                    <a:pt x="8" y="1"/>
                    <a:pt x="9" y="0"/>
                    <a:pt x="10" y="1"/>
                  </a:cubicBezTo>
                  <a:cubicBezTo>
                    <a:pt x="11" y="1"/>
                    <a:pt x="11" y="2"/>
                    <a:pt x="11" y="3"/>
                  </a:cubicBezTo>
                  <a:cubicBezTo>
                    <a:pt x="4" y="29"/>
                    <a:pt x="4" y="29"/>
                    <a:pt x="4" y="29"/>
                  </a:cubicBezTo>
                  <a:cubicBezTo>
                    <a:pt x="4" y="30"/>
                    <a:pt x="3" y="31"/>
                    <a:pt x="2" y="3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58">
              <a:extLst>
                <a:ext uri="{FF2B5EF4-FFF2-40B4-BE49-F238E27FC236}">
                  <a16:creationId xmlns:a16="http://schemas.microsoft.com/office/drawing/2014/main" id="{DCF426E6-ACA2-49CE-AA81-977C91000C55}"/>
                </a:ext>
              </a:extLst>
            </p:cNvPr>
            <p:cNvSpPr>
              <a:spLocks/>
            </p:cNvSpPr>
            <p:nvPr/>
          </p:nvSpPr>
          <p:spPr bwMode="auto">
            <a:xfrm>
              <a:off x="6308" y="667"/>
              <a:ext cx="67" cy="24"/>
            </a:xfrm>
            <a:custGeom>
              <a:avLst/>
              <a:gdLst>
                <a:gd name="T0" fmla="*/ 26 w 28"/>
                <a:gd name="T1" fmla="*/ 10 h 10"/>
                <a:gd name="T2" fmla="*/ 26 w 28"/>
                <a:gd name="T3" fmla="*/ 10 h 10"/>
                <a:gd name="T4" fmla="*/ 1 w 28"/>
                <a:gd name="T5" fmla="*/ 4 h 10"/>
                <a:gd name="T6" fmla="*/ 0 w 28"/>
                <a:gd name="T7" fmla="*/ 2 h 10"/>
                <a:gd name="T8" fmla="*/ 2 w 28"/>
                <a:gd name="T9" fmla="*/ 0 h 10"/>
                <a:gd name="T10" fmla="*/ 27 w 28"/>
                <a:gd name="T11" fmla="*/ 7 h 10"/>
                <a:gd name="T12" fmla="*/ 28 w 28"/>
                <a:gd name="T13" fmla="*/ 9 h 10"/>
                <a:gd name="T14" fmla="*/ 26 w 28"/>
                <a:gd name="T15" fmla="*/ 1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 h="10">
                  <a:moveTo>
                    <a:pt x="26" y="10"/>
                  </a:moveTo>
                  <a:cubicBezTo>
                    <a:pt x="26" y="10"/>
                    <a:pt x="26" y="10"/>
                    <a:pt x="26" y="10"/>
                  </a:cubicBezTo>
                  <a:cubicBezTo>
                    <a:pt x="1" y="4"/>
                    <a:pt x="1" y="4"/>
                    <a:pt x="1" y="4"/>
                  </a:cubicBezTo>
                  <a:cubicBezTo>
                    <a:pt x="0" y="3"/>
                    <a:pt x="0" y="2"/>
                    <a:pt x="0" y="2"/>
                  </a:cubicBezTo>
                  <a:cubicBezTo>
                    <a:pt x="0" y="1"/>
                    <a:pt x="1" y="0"/>
                    <a:pt x="2" y="0"/>
                  </a:cubicBezTo>
                  <a:cubicBezTo>
                    <a:pt x="27" y="7"/>
                    <a:pt x="27" y="7"/>
                    <a:pt x="27" y="7"/>
                  </a:cubicBezTo>
                  <a:cubicBezTo>
                    <a:pt x="28" y="7"/>
                    <a:pt x="28" y="8"/>
                    <a:pt x="28" y="9"/>
                  </a:cubicBezTo>
                  <a:cubicBezTo>
                    <a:pt x="28" y="10"/>
                    <a:pt x="27" y="10"/>
                    <a:pt x="26"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59">
              <a:extLst>
                <a:ext uri="{FF2B5EF4-FFF2-40B4-BE49-F238E27FC236}">
                  <a16:creationId xmlns:a16="http://schemas.microsoft.com/office/drawing/2014/main" id="{7A404A21-D68E-42CC-94DF-D45315253BD1}"/>
                </a:ext>
              </a:extLst>
            </p:cNvPr>
            <p:cNvSpPr>
              <a:spLocks/>
            </p:cNvSpPr>
            <p:nvPr/>
          </p:nvSpPr>
          <p:spPr bwMode="auto">
            <a:xfrm>
              <a:off x="6315" y="511"/>
              <a:ext cx="39" cy="26"/>
            </a:xfrm>
            <a:custGeom>
              <a:avLst/>
              <a:gdLst>
                <a:gd name="T0" fmla="*/ 1 w 16"/>
                <a:gd name="T1" fmla="*/ 11 h 11"/>
                <a:gd name="T2" fmla="*/ 0 w 16"/>
                <a:gd name="T3" fmla="*/ 10 h 11"/>
                <a:gd name="T4" fmla="*/ 1 w 16"/>
                <a:gd name="T5" fmla="*/ 8 h 11"/>
                <a:gd name="T6" fmla="*/ 14 w 16"/>
                <a:gd name="T7" fmla="*/ 0 h 11"/>
                <a:gd name="T8" fmla="*/ 16 w 16"/>
                <a:gd name="T9" fmla="*/ 1 h 11"/>
                <a:gd name="T10" fmla="*/ 15 w 16"/>
                <a:gd name="T11" fmla="*/ 3 h 11"/>
                <a:gd name="T12" fmla="*/ 2 w 16"/>
                <a:gd name="T13" fmla="*/ 11 h 11"/>
                <a:gd name="T14" fmla="*/ 1 w 16"/>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11">
                  <a:moveTo>
                    <a:pt x="1" y="11"/>
                  </a:moveTo>
                  <a:cubicBezTo>
                    <a:pt x="1" y="11"/>
                    <a:pt x="0" y="11"/>
                    <a:pt x="0" y="10"/>
                  </a:cubicBezTo>
                  <a:cubicBezTo>
                    <a:pt x="0" y="9"/>
                    <a:pt x="0" y="8"/>
                    <a:pt x="1" y="8"/>
                  </a:cubicBezTo>
                  <a:cubicBezTo>
                    <a:pt x="14" y="0"/>
                    <a:pt x="14" y="0"/>
                    <a:pt x="14" y="0"/>
                  </a:cubicBezTo>
                  <a:cubicBezTo>
                    <a:pt x="14" y="0"/>
                    <a:pt x="15" y="0"/>
                    <a:pt x="16" y="1"/>
                  </a:cubicBezTo>
                  <a:cubicBezTo>
                    <a:pt x="16" y="2"/>
                    <a:pt x="16" y="3"/>
                    <a:pt x="15" y="3"/>
                  </a:cubicBezTo>
                  <a:cubicBezTo>
                    <a:pt x="2" y="11"/>
                    <a:pt x="2" y="11"/>
                    <a:pt x="2" y="11"/>
                  </a:cubicBezTo>
                  <a:cubicBezTo>
                    <a:pt x="2" y="11"/>
                    <a:pt x="2" y="11"/>
                    <a:pt x="1"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39" name="Group 134">
            <a:extLst>
              <a:ext uri="{FF2B5EF4-FFF2-40B4-BE49-F238E27FC236}">
                <a16:creationId xmlns:a16="http://schemas.microsoft.com/office/drawing/2014/main" id="{B3FDFD98-9374-4BA7-8184-A79CD7FF959E}"/>
              </a:ext>
            </a:extLst>
          </p:cNvPr>
          <p:cNvGrpSpPr>
            <a:grpSpLocks noChangeAspect="1"/>
          </p:cNvGrpSpPr>
          <p:nvPr/>
        </p:nvGrpSpPr>
        <p:grpSpPr bwMode="auto">
          <a:xfrm>
            <a:off x="115192" y="3609036"/>
            <a:ext cx="1184562" cy="1262492"/>
            <a:chOff x="6" y="-1"/>
            <a:chExt cx="228" cy="243"/>
          </a:xfrm>
        </p:grpSpPr>
        <p:sp>
          <p:nvSpPr>
            <p:cNvPr id="341" name="Freeform 135">
              <a:extLst>
                <a:ext uri="{FF2B5EF4-FFF2-40B4-BE49-F238E27FC236}">
                  <a16:creationId xmlns:a16="http://schemas.microsoft.com/office/drawing/2014/main" id="{2CD6923B-7DC6-498A-A88C-D9310B28CB87}"/>
                </a:ext>
              </a:extLst>
            </p:cNvPr>
            <p:cNvSpPr>
              <a:spLocks/>
            </p:cNvSpPr>
            <p:nvPr/>
          </p:nvSpPr>
          <p:spPr bwMode="auto">
            <a:xfrm>
              <a:off x="63" y="103"/>
              <a:ext cx="110" cy="44"/>
            </a:xfrm>
            <a:custGeom>
              <a:avLst/>
              <a:gdLst>
                <a:gd name="T0" fmla="*/ 1 w 45"/>
                <a:gd name="T1" fmla="*/ 0 h 18"/>
                <a:gd name="T2" fmla="*/ 1 w 45"/>
                <a:gd name="T3" fmla="*/ 0 h 18"/>
                <a:gd name="T4" fmla="*/ 44 w 45"/>
                <a:gd name="T5" fmla="*/ 17 h 18"/>
                <a:gd name="T6" fmla="*/ 45 w 45"/>
                <a:gd name="T7" fmla="*/ 18 h 18"/>
                <a:gd name="T8" fmla="*/ 44 w 45"/>
                <a:gd name="T9" fmla="*/ 18 h 18"/>
                <a:gd name="T10" fmla="*/ 1 w 45"/>
                <a:gd name="T11" fmla="*/ 1 h 18"/>
                <a:gd name="T12" fmla="*/ 0 w 45"/>
                <a:gd name="T13" fmla="*/ 0 h 18"/>
                <a:gd name="T14" fmla="*/ 1 w 45"/>
                <a:gd name="T15" fmla="*/ 0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 h="18">
                  <a:moveTo>
                    <a:pt x="1" y="0"/>
                  </a:moveTo>
                  <a:cubicBezTo>
                    <a:pt x="1" y="0"/>
                    <a:pt x="1" y="0"/>
                    <a:pt x="1" y="0"/>
                  </a:cubicBezTo>
                  <a:cubicBezTo>
                    <a:pt x="44" y="17"/>
                    <a:pt x="44" y="17"/>
                    <a:pt x="44" y="17"/>
                  </a:cubicBezTo>
                  <a:cubicBezTo>
                    <a:pt x="45" y="17"/>
                    <a:pt x="45" y="17"/>
                    <a:pt x="45" y="18"/>
                  </a:cubicBezTo>
                  <a:cubicBezTo>
                    <a:pt x="45" y="18"/>
                    <a:pt x="44" y="18"/>
                    <a:pt x="44" y="18"/>
                  </a:cubicBezTo>
                  <a:cubicBezTo>
                    <a:pt x="1" y="1"/>
                    <a:pt x="1" y="1"/>
                    <a:pt x="1" y="1"/>
                  </a:cubicBezTo>
                  <a:cubicBezTo>
                    <a:pt x="0" y="1"/>
                    <a:pt x="0" y="1"/>
                    <a:pt x="0" y="0"/>
                  </a:cubicBezTo>
                  <a:cubicBezTo>
                    <a:pt x="0" y="0"/>
                    <a:pt x="0"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2" name="Freeform 136">
              <a:extLst>
                <a:ext uri="{FF2B5EF4-FFF2-40B4-BE49-F238E27FC236}">
                  <a16:creationId xmlns:a16="http://schemas.microsoft.com/office/drawing/2014/main" id="{EEBB8E9D-98B9-48A1-B31F-2EACC64B442B}"/>
                </a:ext>
              </a:extLst>
            </p:cNvPr>
            <p:cNvSpPr>
              <a:spLocks/>
            </p:cNvSpPr>
            <p:nvPr/>
          </p:nvSpPr>
          <p:spPr bwMode="auto">
            <a:xfrm>
              <a:off x="90" y="67"/>
              <a:ext cx="49" cy="119"/>
            </a:xfrm>
            <a:custGeom>
              <a:avLst/>
              <a:gdLst>
                <a:gd name="T0" fmla="*/ 19 w 20"/>
                <a:gd name="T1" fmla="*/ 0 h 49"/>
                <a:gd name="T2" fmla="*/ 20 w 20"/>
                <a:gd name="T3" fmla="*/ 0 h 49"/>
                <a:gd name="T4" fmla="*/ 20 w 20"/>
                <a:gd name="T5" fmla="*/ 1 h 49"/>
                <a:gd name="T6" fmla="*/ 1 w 20"/>
                <a:gd name="T7" fmla="*/ 48 h 49"/>
                <a:gd name="T8" fmla="*/ 0 w 20"/>
                <a:gd name="T9" fmla="*/ 49 h 49"/>
                <a:gd name="T10" fmla="*/ 0 w 20"/>
                <a:gd name="T11" fmla="*/ 48 h 49"/>
                <a:gd name="T12" fmla="*/ 19 w 20"/>
                <a:gd name="T13" fmla="*/ 0 h 49"/>
                <a:gd name="T14" fmla="*/ 19 w 20"/>
                <a:gd name="T15" fmla="*/ 0 h 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49">
                  <a:moveTo>
                    <a:pt x="19" y="0"/>
                  </a:moveTo>
                  <a:cubicBezTo>
                    <a:pt x="19" y="0"/>
                    <a:pt x="19" y="0"/>
                    <a:pt x="20" y="0"/>
                  </a:cubicBezTo>
                  <a:cubicBezTo>
                    <a:pt x="20" y="0"/>
                    <a:pt x="20" y="1"/>
                    <a:pt x="20" y="1"/>
                  </a:cubicBezTo>
                  <a:cubicBezTo>
                    <a:pt x="1" y="48"/>
                    <a:pt x="1" y="48"/>
                    <a:pt x="1" y="48"/>
                  </a:cubicBezTo>
                  <a:cubicBezTo>
                    <a:pt x="1" y="49"/>
                    <a:pt x="1" y="49"/>
                    <a:pt x="0" y="49"/>
                  </a:cubicBezTo>
                  <a:cubicBezTo>
                    <a:pt x="0" y="49"/>
                    <a:pt x="0" y="48"/>
                    <a:pt x="0" y="48"/>
                  </a:cubicBezTo>
                  <a:cubicBezTo>
                    <a:pt x="19" y="0"/>
                    <a:pt x="19" y="0"/>
                    <a:pt x="19" y="0"/>
                  </a:cubicBezTo>
                  <a:cubicBezTo>
                    <a:pt x="19" y="0"/>
                    <a:pt x="19" y="0"/>
                    <a:pt x="19"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3" name="Freeform 137">
              <a:extLst>
                <a:ext uri="{FF2B5EF4-FFF2-40B4-BE49-F238E27FC236}">
                  <a16:creationId xmlns:a16="http://schemas.microsoft.com/office/drawing/2014/main" id="{65EC168F-A0E1-46FA-A60C-468C0632F101}"/>
                </a:ext>
              </a:extLst>
            </p:cNvPr>
            <p:cNvSpPr>
              <a:spLocks/>
            </p:cNvSpPr>
            <p:nvPr/>
          </p:nvSpPr>
          <p:spPr bwMode="auto">
            <a:xfrm>
              <a:off x="56" y="96"/>
              <a:ext cx="120" cy="56"/>
            </a:xfrm>
            <a:custGeom>
              <a:avLst/>
              <a:gdLst>
                <a:gd name="T0" fmla="*/ 1 w 49"/>
                <a:gd name="T1" fmla="*/ 21 h 23"/>
                <a:gd name="T2" fmla="*/ 48 w 49"/>
                <a:gd name="T3" fmla="*/ 1 h 23"/>
                <a:gd name="T4" fmla="*/ 49 w 49"/>
                <a:gd name="T5" fmla="*/ 1 h 23"/>
                <a:gd name="T6" fmla="*/ 48 w 49"/>
                <a:gd name="T7" fmla="*/ 2 h 23"/>
                <a:gd name="T8" fmla="*/ 1 w 49"/>
                <a:gd name="T9" fmla="*/ 22 h 23"/>
                <a:gd name="T10" fmla="*/ 0 w 49"/>
                <a:gd name="T11" fmla="*/ 22 h 23"/>
                <a:gd name="T12" fmla="*/ 1 w 49"/>
                <a:gd name="T13" fmla="*/ 21 h 23"/>
              </a:gdLst>
              <a:ahLst/>
              <a:cxnLst>
                <a:cxn ang="0">
                  <a:pos x="T0" y="T1"/>
                </a:cxn>
                <a:cxn ang="0">
                  <a:pos x="T2" y="T3"/>
                </a:cxn>
                <a:cxn ang="0">
                  <a:pos x="T4" y="T5"/>
                </a:cxn>
                <a:cxn ang="0">
                  <a:pos x="T6" y="T7"/>
                </a:cxn>
                <a:cxn ang="0">
                  <a:pos x="T8" y="T9"/>
                </a:cxn>
                <a:cxn ang="0">
                  <a:pos x="T10" y="T11"/>
                </a:cxn>
                <a:cxn ang="0">
                  <a:pos x="T12" y="T13"/>
                </a:cxn>
              </a:cxnLst>
              <a:rect l="0" t="0" r="r" b="b"/>
              <a:pathLst>
                <a:path w="49" h="23">
                  <a:moveTo>
                    <a:pt x="1" y="21"/>
                  </a:moveTo>
                  <a:cubicBezTo>
                    <a:pt x="48" y="1"/>
                    <a:pt x="48" y="1"/>
                    <a:pt x="48" y="1"/>
                  </a:cubicBezTo>
                  <a:cubicBezTo>
                    <a:pt x="48" y="0"/>
                    <a:pt x="49" y="1"/>
                    <a:pt x="49" y="1"/>
                  </a:cubicBezTo>
                  <a:cubicBezTo>
                    <a:pt x="49" y="1"/>
                    <a:pt x="49" y="2"/>
                    <a:pt x="48" y="2"/>
                  </a:cubicBezTo>
                  <a:cubicBezTo>
                    <a:pt x="1" y="22"/>
                    <a:pt x="1" y="22"/>
                    <a:pt x="1" y="22"/>
                  </a:cubicBezTo>
                  <a:cubicBezTo>
                    <a:pt x="1" y="23"/>
                    <a:pt x="1" y="22"/>
                    <a:pt x="0" y="22"/>
                  </a:cubicBezTo>
                  <a:cubicBezTo>
                    <a:pt x="0" y="22"/>
                    <a:pt x="0" y="21"/>
                    <a:pt x="1"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4" name="Freeform 138">
              <a:extLst>
                <a:ext uri="{FF2B5EF4-FFF2-40B4-BE49-F238E27FC236}">
                  <a16:creationId xmlns:a16="http://schemas.microsoft.com/office/drawing/2014/main" id="{B696DA43-1AFD-4B96-8EE8-3D738898B06F}"/>
                </a:ext>
              </a:extLst>
            </p:cNvPr>
            <p:cNvSpPr>
              <a:spLocks/>
            </p:cNvSpPr>
            <p:nvPr/>
          </p:nvSpPr>
          <p:spPr bwMode="auto">
            <a:xfrm>
              <a:off x="82" y="55"/>
              <a:ext cx="52" cy="109"/>
            </a:xfrm>
            <a:custGeom>
              <a:avLst/>
              <a:gdLst>
                <a:gd name="T0" fmla="*/ 1 w 21"/>
                <a:gd name="T1" fmla="*/ 0 h 45"/>
                <a:gd name="T2" fmla="*/ 2 w 21"/>
                <a:gd name="T3" fmla="*/ 1 h 45"/>
                <a:gd name="T4" fmla="*/ 21 w 21"/>
                <a:gd name="T5" fmla="*/ 44 h 45"/>
                <a:gd name="T6" fmla="*/ 20 w 21"/>
                <a:gd name="T7" fmla="*/ 45 h 45"/>
                <a:gd name="T8" fmla="*/ 19 w 21"/>
                <a:gd name="T9" fmla="*/ 44 h 45"/>
                <a:gd name="T10" fmla="*/ 1 w 21"/>
                <a:gd name="T11" fmla="*/ 1 h 45"/>
                <a:gd name="T12" fmla="*/ 1 w 21"/>
                <a:gd name="T13" fmla="*/ 0 h 45"/>
              </a:gdLst>
              <a:ahLst/>
              <a:cxnLst>
                <a:cxn ang="0">
                  <a:pos x="T0" y="T1"/>
                </a:cxn>
                <a:cxn ang="0">
                  <a:pos x="T2" y="T3"/>
                </a:cxn>
                <a:cxn ang="0">
                  <a:pos x="T4" y="T5"/>
                </a:cxn>
                <a:cxn ang="0">
                  <a:pos x="T6" y="T7"/>
                </a:cxn>
                <a:cxn ang="0">
                  <a:pos x="T8" y="T9"/>
                </a:cxn>
                <a:cxn ang="0">
                  <a:pos x="T10" y="T11"/>
                </a:cxn>
                <a:cxn ang="0">
                  <a:pos x="T12" y="T13"/>
                </a:cxn>
              </a:cxnLst>
              <a:rect l="0" t="0" r="r" b="b"/>
              <a:pathLst>
                <a:path w="21" h="45">
                  <a:moveTo>
                    <a:pt x="1" y="0"/>
                  </a:moveTo>
                  <a:cubicBezTo>
                    <a:pt x="1" y="0"/>
                    <a:pt x="2" y="0"/>
                    <a:pt x="2" y="1"/>
                  </a:cubicBezTo>
                  <a:cubicBezTo>
                    <a:pt x="21" y="44"/>
                    <a:pt x="21" y="44"/>
                    <a:pt x="21" y="44"/>
                  </a:cubicBezTo>
                  <a:cubicBezTo>
                    <a:pt x="21" y="44"/>
                    <a:pt x="21" y="44"/>
                    <a:pt x="20" y="45"/>
                  </a:cubicBezTo>
                  <a:cubicBezTo>
                    <a:pt x="20" y="45"/>
                    <a:pt x="19" y="45"/>
                    <a:pt x="19" y="44"/>
                  </a:cubicBezTo>
                  <a:cubicBezTo>
                    <a:pt x="1" y="1"/>
                    <a:pt x="1" y="1"/>
                    <a:pt x="1" y="1"/>
                  </a:cubicBezTo>
                  <a:cubicBezTo>
                    <a:pt x="0" y="1"/>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5" name="Freeform 139">
              <a:extLst>
                <a:ext uri="{FF2B5EF4-FFF2-40B4-BE49-F238E27FC236}">
                  <a16:creationId xmlns:a16="http://schemas.microsoft.com/office/drawing/2014/main" id="{C569D881-D803-40AB-A753-034DC89B403B}"/>
                </a:ext>
              </a:extLst>
            </p:cNvPr>
            <p:cNvSpPr>
              <a:spLocks/>
            </p:cNvSpPr>
            <p:nvPr/>
          </p:nvSpPr>
          <p:spPr bwMode="auto">
            <a:xfrm>
              <a:off x="136" y="174"/>
              <a:ext cx="15" cy="27"/>
            </a:xfrm>
            <a:custGeom>
              <a:avLst/>
              <a:gdLst>
                <a:gd name="T0" fmla="*/ 0 w 6"/>
                <a:gd name="T1" fmla="*/ 0 h 11"/>
                <a:gd name="T2" fmla="*/ 1 w 6"/>
                <a:gd name="T3" fmla="*/ 1 h 11"/>
                <a:gd name="T4" fmla="*/ 6 w 6"/>
                <a:gd name="T5" fmla="*/ 10 h 11"/>
                <a:gd name="T6" fmla="*/ 5 w 6"/>
                <a:gd name="T7" fmla="*/ 11 h 11"/>
                <a:gd name="T8" fmla="*/ 4 w 6"/>
                <a:gd name="T9" fmla="*/ 11 h 11"/>
                <a:gd name="T10" fmla="*/ 0 w 6"/>
                <a:gd name="T11" fmla="*/ 1 h 11"/>
                <a:gd name="T12" fmla="*/ 0 w 6"/>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6" h="11">
                  <a:moveTo>
                    <a:pt x="0" y="0"/>
                  </a:moveTo>
                  <a:cubicBezTo>
                    <a:pt x="1" y="0"/>
                    <a:pt x="1" y="0"/>
                    <a:pt x="1" y="1"/>
                  </a:cubicBezTo>
                  <a:cubicBezTo>
                    <a:pt x="6" y="10"/>
                    <a:pt x="6" y="10"/>
                    <a:pt x="6" y="10"/>
                  </a:cubicBezTo>
                  <a:cubicBezTo>
                    <a:pt x="6" y="11"/>
                    <a:pt x="6" y="11"/>
                    <a:pt x="5" y="11"/>
                  </a:cubicBezTo>
                  <a:cubicBezTo>
                    <a:pt x="5" y="11"/>
                    <a:pt x="4" y="11"/>
                    <a:pt x="4" y="11"/>
                  </a:cubicBezTo>
                  <a:cubicBezTo>
                    <a:pt x="0" y="1"/>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6" name="Freeform 140">
              <a:extLst>
                <a:ext uri="{FF2B5EF4-FFF2-40B4-BE49-F238E27FC236}">
                  <a16:creationId xmlns:a16="http://schemas.microsoft.com/office/drawing/2014/main" id="{4B1E55BB-3BB5-4D7C-86C2-F1E21E7E41D4}"/>
                </a:ext>
              </a:extLst>
            </p:cNvPr>
            <p:cNvSpPr>
              <a:spLocks/>
            </p:cNvSpPr>
            <p:nvPr/>
          </p:nvSpPr>
          <p:spPr bwMode="auto">
            <a:xfrm>
              <a:off x="156" y="223"/>
              <a:ext cx="12" cy="19"/>
            </a:xfrm>
            <a:custGeom>
              <a:avLst/>
              <a:gdLst>
                <a:gd name="T0" fmla="*/ 1 w 5"/>
                <a:gd name="T1" fmla="*/ 0 h 8"/>
                <a:gd name="T2" fmla="*/ 2 w 5"/>
                <a:gd name="T3" fmla="*/ 0 h 8"/>
                <a:gd name="T4" fmla="*/ 5 w 5"/>
                <a:gd name="T5" fmla="*/ 7 h 8"/>
                <a:gd name="T6" fmla="*/ 4 w 5"/>
                <a:gd name="T7" fmla="*/ 8 h 8"/>
                <a:gd name="T8" fmla="*/ 3 w 5"/>
                <a:gd name="T9" fmla="*/ 7 h 8"/>
                <a:gd name="T10" fmla="*/ 1 w 5"/>
                <a:gd name="T11" fmla="*/ 1 h 8"/>
                <a:gd name="T12" fmla="*/ 1 w 5"/>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5" h="8">
                  <a:moveTo>
                    <a:pt x="1" y="0"/>
                  </a:moveTo>
                  <a:cubicBezTo>
                    <a:pt x="1" y="0"/>
                    <a:pt x="2" y="0"/>
                    <a:pt x="2" y="0"/>
                  </a:cubicBezTo>
                  <a:cubicBezTo>
                    <a:pt x="5" y="7"/>
                    <a:pt x="5" y="7"/>
                    <a:pt x="5" y="7"/>
                  </a:cubicBezTo>
                  <a:cubicBezTo>
                    <a:pt x="5" y="7"/>
                    <a:pt x="5" y="7"/>
                    <a:pt x="4" y="8"/>
                  </a:cubicBezTo>
                  <a:cubicBezTo>
                    <a:pt x="4" y="8"/>
                    <a:pt x="3" y="8"/>
                    <a:pt x="3" y="7"/>
                  </a:cubicBezTo>
                  <a:cubicBezTo>
                    <a:pt x="1" y="1"/>
                    <a:pt x="1" y="1"/>
                    <a:pt x="1" y="1"/>
                  </a:cubicBezTo>
                  <a:cubicBezTo>
                    <a:pt x="0" y="1"/>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7" name="Freeform 141">
              <a:extLst>
                <a:ext uri="{FF2B5EF4-FFF2-40B4-BE49-F238E27FC236}">
                  <a16:creationId xmlns:a16="http://schemas.microsoft.com/office/drawing/2014/main" id="{09CA4003-E2B2-45A3-8547-9BBA20C1F0C6}"/>
                </a:ext>
              </a:extLst>
            </p:cNvPr>
            <p:cNvSpPr>
              <a:spLocks/>
            </p:cNvSpPr>
            <p:nvPr/>
          </p:nvSpPr>
          <p:spPr bwMode="auto">
            <a:xfrm>
              <a:off x="70" y="206"/>
              <a:ext cx="15" cy="26"/>
            </a:xfrm>
            <a:custGeom>
              <a:avLst/>
              <a:gdLst>
                <a:gd name="T0" fmla="*/ 4 w 6"/>
                <a:gd name="T1" fmla="*/ 1 h 11"/>
                <a:gd name="T2" fmla="*/ 5 w 6"/>
                <a:gd name="T3" fmla="*/ 1 h 11"/>
                <a:gd name="T4" fmla="*/ 5 w 6"/>
                <a:gd name="T5" fmla="*/ 2 h 11"/>
                <a:gd name="T6" fmla="*/ 2 w 6"/>
                <a:gd name="T7" fmla="*/ 11 h 11"/>
                <a:gd name="T8" fmla="*/ 1 w 6"/>
                <a:gd name="T9" fmla="*/ 11 h 11"/>
                <a:gd name="T10" fmla="*/ 0 w 6"/>
                <a:gd name="T11" fmla="*/ 10 h 11"/>
                <a:gd name="T12" fmla="*/ 4 w 6"/>
                <a:gd name="T13" fmla="*/ 1 h 11"/>
                <a:gd name="T14" fmla="*/ 4 w 6"/>
                <a:gd name="T15" fmla="*/ 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1">
                  <a:moveTo>
                    <a:pt x="4" y="1"/>
                  </a:moveTo>
                  <a:cubicBezTo>
                    <a:pt x="5" y="1"/>
                    <a:pt x="5" y="0"/>
                    <a:pt x="5" y="1"/>
                  </a:cubicBezTo>
                  <a:cubicBezTo>
                    <a:pt x="5" y="1"/>
                    <a:pt x="6" y="1"/>
                    <a:pt x="5" y="2"/>
                  </a:cubicBezTo>
                  <a:cubicBezTo>
                    <a:pt x="2" y="11"/>
                    <a:pt x="2" y="11"/>
                    <a:pt x="2" y="11"/>
                  </a:cubicBezTo>
                  <a:cubicBezTo>
                    <a:pt x="2" y="11"/>
                    <a:pt x="1" y="11"/>
                    <a:pt x="1" y="11"/>
                  </a:cubicBezTo>
                  <a:cubicBezTo>
                    <a:pt x="0" y="11"/>
                    <a:pt x="0" y="11"/>
                    <a:pt x="0" y="10"/>
                  </a:cubicBezTo>
                  <a:cubicBezTo>
                    <a:pt x="4" y="1"/>
                    <a:pt x="4" y="1"/>
                    <a:pt x="4" y="1"/>
                  </a:cubicBezTo>
                  <a:cubicBezTo>
                    <a:pt x="4" y="1"/>
                    <a:pt x="4" y="1"/>
                    <a:pt x="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8" name="Freeform 142">
              <a:extLst>
                <a:ext uri="{FF2B5EF4-FFF2-40B4-BE49-F238E27FC236}">
                  <a16:creationId xmlns:a16="http://schemas.microsoft.com/office/drawing/2014/main" id="{1D5EF5CB-BBCC-4431-A7A3-A60F58967350}"/>
                </a:ext>
              </a:extLst>
            </p:cNvPr>
            <p:cNvSpPr>
              <a:spLocks/>
            </p:cNvSpPr>
            <p:nvPr/>
          </p:nvSpPr>
          <p:spPr bwMode="auto">
            <a:xfrm>
              <a:off x="198" y="154"/>
              <a:ext cx="36" cy="17"/>
            </a:xfrm>
            <a:custGeom>
              <a:avLst/>
              <a:gdLst>
                <a:gd name="T0" fmla="*/ 0 w 15"/>
                <a:gd name="T1" fmla="*/ 0 h 7"/>
                <a:gd name="T2" fmla="*/ 1 w 15"/>
                <a:gd name="T3" fmla="*/ 0 h 7"/>
                <a:gd name="T4" fmla="*/ 15 w 15"/>
                <a:gd name="T5" fmla="*/ 6 h 7"/>
                <a:gd name="T6" fmla="*/ 15 w 15"/>
                <a:gd name="T7" fmla="*/ 7 h 7"/>
                <a:gd name="T8" fmla="*/ 14 w 15"/>
                <a:gd name="T9" fmla="*/ 7 h 7"/>
                <a:gd name="T10" fmla="*/ 0 w 15"/>
                <a:gd name="T11" fmla="*/ 2 h 7"/>
                <a:gd name="T12" fmla="*/ 0 w 15"/>
                <a:gd name="T13" fmla="*/ 1 h 7"/>
                <a:gd name="T14" fmla="*/ 0 w 15"/>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7">
                  <a:moveTo>
                    <a:pt x="0" y="0"/>
                  </a:moveTo>
                  <a:cubicBezTo>
                    <a:pt x="0" y="0"/>
                    <a:pt x="1" y="0"/>
                    <a:pt x="1" y="0"/>
                  </a:cubicBezTo>
                  <a:cubicBezTo>
                    <a:pt x="15" y="6"/>
                    <a:pt x="15" y="6"/>
                    <a:pt x="15" y="6"/>
                  </a:cubicBezTo>
                  <a:cubicBezTo>
                    <a:pt x="15" y="6"/>
                    <a:pt x="15" y="6"/>
                    <a:pt x="15" y="7"/>
                  </a:cubicBezTo>
                  <a:cubicBezTo>
                    <a:pt x="15" y="7"/>
                    <a:pt x="14" y="7"/>
                    <a:pt x="14" y="7"/>
                  </a:cubicBezTo>
                  <a:cubicBezTo>
                    <a:pt x="0" y="2"/>
                    <a:pt x="0" y="2"/>
                    <a:pt x="0" y="2"/>
                  </a:cubicBezTo>
                  <a:cubicBezTo>
                    <a:pt x="0" y="2"/>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9" name="Freeform 143">
              <a:extLst>
                <a:ext uri="{FF2B5EF4-FFF2-40B4-BE49-F238E27FC236}">
                  <a16:creationId xmlns:a16="http://schemas.microsoft.com/office/drawing/2014/main" id="{56B30875-3374-473D-9DE0-E754A853F8DA}"/>
                </a:ext>
              </a:extLst>
            </p:cNvPr>
            <p:cNvSpPr>
              <a:spLocks/>
            </p:cNvSpPr>
            <p:nvPr/>
          </p:nvSpPr>
          <p:spPr bwMode="auto">
            <a:xfrm>
              <a:off x="188" y="81"/>
              <a:ext cx="24" cy="13"/>
            </a:xfrm>
            <a:custGeom>
              <a:avLst/>
              <a:gdLst>
                <a:gd name="T0" fmla="*/ 1 w 10"/>
                <a:gd name="T1" fmla="*/ 4 h 5"/>
                <a:gd name="T2" fmla="*/ 9 w 10"/>
                <a:gd name="T3" fmla="*/ 0 h 5"/>
                <a:gd name="T4" fmla="*/ 10 w 10"/>
                <a:gd name="T5" fmla="*/ 0 h 5"/>
                <a:gd name="T6" fmla="*/ 10 w 10"/>
                <a:gd name="T7" fmla="*/ 1 h 5"/>
                <a:gd name="T8" fmla="*/ 1 w 10"/>
                <a:gd name="T9" fmla="*/ 5 h 5"/>
                <a:gd name="T10" fmla="*/ 0 w 10"/>
                <a:gd name="T11" fmla="*/ 5 h 5"/>
                <a:gd name="T12" fmla="*/ 1 w 10"/>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10" h="5">
                  <a:moveTo>
                    <a:pt x="1" y="4"/>
                  </a:moveTo>
                  <a:cubicBezTo>
                    <a:pt x="9" y="0"/>
                    <a:pt x="9" y="0"/>
                    <a:pt x="9" y="0"/>
                  </a:cubicBezTo>
                  <a:cubicBezTo>
                    <a:pt x="9" y="0"/>
                    <a:pt x="10" y="0"/>
                    <a:pt x="10" y="0"/>
                  </a:cubicBezTo>
                  <a:cubicBezTo>
                    <a:pt x="10" y="1"/>
                    <a:pt x="10" y="1"/>
                    <a:pt x="10" y="1"/>
                  </a:cubicBezTo>
                  <a:cubicBezTo>
                    <a:pt x="1" y="5"/>
                    <a:pt x="1" y="5"/>
                    <a:pt x="1" y="5"/>
                  </a:cubicBezTo>
                  <a:cubicBezTo>
                    <a:pt x="1" y="5"/>
                    <a:pt x="0" y="5"/>
                    <a:pt x="0" y="5"/>
                  </a:cubicBezTo>
                  <a:cubicBezTo>
                    <a:pt x="0" y="4"/>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0" name="Freeform 144">
              <a:extLst>
                <a:ext uri="{FF2B5EF4-FFF2-40B4-BE49-F238E27FC236}">
                  <a16:creationId xmlns:a16="http://schemas.microsoft.com/office/drawing/2014/main" id="{DEA8A4EB-3C5F-4E27-81C4-127CBA45F7FE}"/>
                </a:ext>
              </a:extLst>
            </p:cNvPr>
            <p:cNvSpPr>
              <a:spLocks/>
            </p:cNvSpPr>
            <p:nvPr/>
          </p:nvSpPr>
          <p:spPr bwMode="auto">
            <a:xfrm>
              <a:off x="222" y="74"/>
              <a:ext cx="8" cy="5"/>
            </a:xfrm>
            <a:custGeom>
              <a:avLst/>
              <a:gdLst>
                <a:gd name="T0" fmla="*/ 0 w 3"/>
                <a:gd name="T1" fmla="*/ 1 h 2"/>
                <a:gd name="T2" fmla="*/ 2 w 3"/>
                <a:gd name="T3" fmla="*/ 0 h 2"/>
                <a:gd name="T4" fmla="*/ 3 w 3"/>
                <a:gd name="T5" fmla="*/ 0 h 2"/>
                <a:gd name="T6" fmla="*/ 3 w 3"/>
                <a:gd name="T7" fmla="*/ 1 h 2"/>
                <a:gd name="T8" fmla="*/ 1 w 3"/>
                <a:gd name="T9" fmla="*/ 2 h 2"/>
                <a:gd name="T10" fmla="*/ 0 w 3"/>
                <a:gd name="T11" fmla="*/ 2 h 2"/>
                <a:gd name="T12" fmla="*/ 0 w 3"/>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0" y="1"/>
                  </a:moveTo>
                  <a:cubicBezTo>
                    <a:pt x="2" y="0"/>
                    <a:pt x="2" y="0"/>
                    <a:pt x="2" y="0"/>
                  </a:cubicBezTo>
                  <a:cubicBezTo>
                    <a:pt x="2" y="0"/>
                    <a:pt x="3" y="0"/>
                    <a:pt x="3" y="0"/>
                  </a:cubicBezTo>
                  <a:cubicBezTo>
                    <a:pt x="3" y="1"/>
                    <a:pt x="3" y="1"/>
                    <a:pt x="3" y="1"/>
                  </a:cubicBezTo>
                  <a:cubicBezTo>
                    <a:pt x="1" y="2"/>
                    <a:pt x="1" y="2"/>
                    <a:pt x="1" y="2"/>
                  </a:cubicBezTo>
                  <a:cubicBezTo>
                    <a:pt x="1" y="2"/>
                    <a:pt x="0" y="2"/>
                    <a:pt x="0" y="2"/>
                  </a:cubicBezTo>
                  <a:cubicBezTo>
                    <a:pt x="0" y="1"/>
                    <a:pt x="0" y="1"/>
                    <a:pt x="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1" name="Freeform 145">
              <a:extLst>
                <a:ext uri="{FF2B5EF4-FFF2-40B4-BE49-F238E27FC236}">
                  <a16:creationId xmlns:a16="http://schemas.microsoft.com/office/drawing/2014/main" id="{D2BF8CAF-6172-446E-81CE-0FF5A43297AA}"/>
                </a:ext>
              </a:extLst>
            </p:cNvPr>
            <p:cNvSpPr>
              <a:spLocks/>
            </p:cNvSpPr>
            <p:nvPr/>
          </p:nvSpPr>
          <p:spPr bwMode="auto">
            <a:xfrm>
              <a:off x="41" y="152"/>
              <a:ext cx="10" cy="5"/>
            </a:xfrm>
            <a:custGeom>
              <a:avLst/>
              <a:gdLst>
                <a:gd name="T0" fmla="*/ 1 w 4"/>
                <a:gd name="T1" fmla="*/ 1 h 2"/>
                <a:gd name="T2" fmla="*/ 3 w 4"/>
                <a:gd name="T3" fmla="*/ 0 h 2"/>
                <a:gd name="T4" fmla="*/ 4 w 4"/>
                <a:gd name="T5" fmla="*/ 0 h 2"/>
                <a:gd name="T6" fmla="*/ 3 w 4"/>
                <a:gd name="T7" fmla="*/ 1 h 2"/>
                <a:gd name="T8" fmla="*/ 1 w 4"/>
                <a:gd name="T9" fmla="*/ 2 h 2"/>
                <a:gd name="T10" fmla="*/ 0 w 4"/>
                <a:gd name="T11" fmla="*/ 2 h 2"/>
                <a:gd name="T12" fmla="*/ 1 w 4"/>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1" y="1"/>
                  </a:moveTo>
                  <a:cubicBezTo>
                    <a:pt x="3" y="0"/>
                    <a:pt x="3" y="0"/>
                    <a:pt x="3" y="0"/>
                  </a:cubicBezTo>
                  <a:cubicBezTo>
                    <a:pt x="3" y="0"/>
                    <a:pt x="3" y="0"/>
                    <a:pt x="4" y="0"/>
                  </a:cubicBezTo>
                  <a:cubicBezTo>
                    <a:pt x="4" y="1"/>
                    <a:pt x="4" y="1"/>
                    <a:pt x="3" y="1"/>
                  </a:cubicBezTo>
                  <a:cubicBezTo>
                    <a:pt x="1" y="2"/>
                    <a:pt x="1" y="2"/>
                    <a:pt x="1" y="2"/>
                  </a:cubicBezTo>
                  <a:cubicBezTo>
                    <a:pt x="1" y="2"/>
                    <a:pt x="0" y="2"/>
                    <a:pt x="0" y="2"/>
                  </a:cubicBezTo>
                  <a:cubicBezTo>
                    <a:pt x="0" y="1"/>
                    <a:pt x="0" y="1"/>
                    <a:pt x="1"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2" name="Freeform 146">
              <a:extLst>
                <a:ext uri="{FF2B5EF4-FFF2-40B4-BE49-F238E27FC236}">
                  <a16:creationId xmlns:a16="http://schemas.microsoft.com/office/drawing/2014/main" id="{0DE05073-A339-4EB1-8FD2-340A109E01C8}"/>
                </a:ext>
              </a:extLst>
            </p:cNvPr>
            <p:cNvSpPr>
              <a:spLocks/>
            </p:cNvSpPr>
            <p:nvPr/>
          </p:nvSpPr>
          <p:spPr bwMode="auto">
            <a:xfrm>
              <a:off x="6" y="159"/>
              <a:ext cx="23" cy="12"/>
            </a:xfrm>
            <a:custGeom>
              <a:avLst/>
              <a:gdLst>
                <a:gd name="T0" fmla="*/ 1 w 9"/>
                <a:gd name="T1" fmla="*/ 4 h 5"/>
                <a:gd name="T2" fmla="*/ 8 w 9"/>
                <a:gd name="T3" fmla="*/ 1 h 5"/>
                <a:gd name="T4" fmla="*/ 9 w 9"/>
                <a:gd name="T5" fmla="*/ 1 h 5"/>
                <a:gd name="T6" fmla="*/ 8 w 9"/>
                <a:gd name="T7" fmla="*/ 2 h 5"/>
                <a:gd name="T8" fmla="*/ 1 w 9"/>
                <a:gd name="T9" fmla="*/ 5 h 5"/>
                <a:gd name="T10" fmla="*/ 0 w 9"/>
                <a:gd name="T11" fmla="*/ 5 h 5"/>
                <a:gd name="T12" fmla="*/ 1 w 9"/>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9" h="5">
                  <a:moveTo>
                    <a:pt x="1" y="4"/>
                  </a:moveTo>
                  <a:cubicBezTo>
                    <a:pt x="8" y="1"/>
                    <a:pt x="8" y="1"/>
                    <a:pt x="8" y="1"/>
                  </a:cubicBezTo>
                  <a:cubicBezTo>
                    <a:pt x="8" y="0"/>
                    <a:pt x="9" y="1"/>
                    <a:pt x="9" y="1"/>
                  </a:cubicBezTo>
                  <a:cubicBezTo>
                    <a:pt x="9" y="1"/>
                    <a:pt x="9" y="2"/>
                    <a:pt x="8" y="2"/>
                  </a:cubicBezTo>
                  <a:cubicBezTo>
                    <a:pt x="1" y="5"/>
                    <a:pt x="1" y="5"/>
                    <a:pt x="1" y="5"/>
                  </a:cubicBezTo>
                  <a:cubicBezTo>
                    <a:pt x="1" y="5"/>
                    <a:pt x="1" y="5"/>
                    <a:pt x="0" y="5"/>
                  </a:cubicBezTo>
                  <a:cubicBezTo>
                    <a:pt x="0" y="4"/>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3" name="Freeform 147">
              <a:extLst>
                <a:ext uri="{FF2B5EF4-FFF2-40B4-BE49-F238E27FC236}">
                  <a16:creationId xmlns:a16="http://schemas.microsoft.com/office/drawing/2014/main" id="{A6765D57-E897-48F9-9A29-7EA47AE544BF}"/>
                </a:ext>
              </a:extLst>
            </p:cNvPr>
            <p:cNvSpPr>
              <a:spLocks/>
            </p:cNvSpPr>
            <p:nvPr/>
          </p:nvSpPr>
          <p:spPr bwMode="auto">
            <a:xfrm>
              <a:off x="16" y="84"/>
              <a:ext cx="35" cy="17"/>
            </a:xfrm>
            <a:custGeom>
              <a:avLst/>
              <a:gdLst>
                <a:gd name="T0" fmla="*/ 1 w 14"/>
                <a:gd name="T1" fmla="*/ 0 h 7"/>
                <a:gd name="T2" fmla="*/ 1 w 14"/>
                <a:gd name="T3" fmla="*/ 0 h 7"/>
                <a:gd name="T4" fmla="*/ 13 w 14"/>
                <a:gd name="T5" fmla="*/ 5 h 7"/>
                <a:gd name="T6" fmla="*/ 14 w 14"/>
                <a:gd name="T7" fmla="*/ 6 h 7"/>
                <a:gd name="T8" fmla="*/ 13 w 14"/>
                <a:gd name="T9" fmla="*/ 7 h 7"/>
                <a:gd name="T10" fmla="*/ 1 w 14"/>
                <a:gd name="T11" fmla="*/ 2 h 7"/>
                <a:gd name="T12" fmla="*/ 0 w 14"/>
                <a:gd name="T13" fmla="*/ 1 h 7"/>
                <a:gd name="T14" fmla="*/ 1 w 14"/>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7">
                  <a:moveTo>
                    <a:pt x="1" y="0"/>
                  </a:moveTo>
                  <a:cubicBezTo>
                    <a:pt x="1" y="0"/>
                    <a:pt x="1" y="0"/>
                    <a:pt x="1" y="0"/>
                  </a:cubicBezTo>
                  <a:cubicBezTo>
                    <a:pt x="13" y="5"/>
                    <a:pt x="13" y="5"/>
                    <a:pt x="13" y="5"/>
                  </a:cubicBezTo>
                  <a:cubicBezTo>
                    <a:pt x="14" y="5"/>
                    <a:pt x="14" y="6"/>
                    <a:pt x="14" y="6"/>
                  </a:cubicBezTo>
                  <a:cubicBezTo>
                    <a:pt x="14" y="7"/>
                    <a:pt x="13" y="7"/>
                    <a:pt x="13" y="7"/>
                  </a:cubicBezTo>
                  <a:cubicBezTo>
                    <a:pt x="1" y="2"/>
                    <a:pt x="1" y="2"/>
                    <a:pt x="1" y="2"/>
                  </a:cubicBezTo>
                  <a:cubicBezTo>
                    <a:pt x="0" y="2"/>
                    <a:pt x="0" y="1"/>
                    <a:pt x="0" y="1"/>
                  </a:cubicBezTo>
                  <a:cubicBezTo>
                    <a:pt x="0" y="1"/>
                    <a:pt x="0"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4" name="Freeform 148">
              <a:extLst>
                <a:ext uri="{FF2B5EF4-FFF2-40B4-BE49-F238E27FC236}">
                  <a16:creationId xmlns:a16="http://schemas.microsoft.com/office/drawing/2014/main" id="{06310378-D0F9-4245-9F12-A1A115CD6F4B}"/>
                </a:ext>
              </a:extLst>
            </p:cNvPr>
            <p:cNvSpPr>
              <a:spLocks/>
            </p:cNvSpPr>
            <p:nvPr/>
          </p:nvSpPr>
          <p:spPr bwMode="auto">
            <a:xfrm>
              <a:off x="141" y="23"/>
              <a:ext cx="15" cy="29"/>
            </a:xfrm>
            <a:custGeom>
              <a:avLst/>
              <a:gdLst>
                <a:gd name="T0" fmla="*/ 5 w 6"/>
                <a:gd name="T1" fmla="*/ 0 h 12"/>
                <a:gd name="T2" fmla="*/ 6 w 6"/>
                <a:gd name="T3" fmla="*/ 0 h 12"/>
                <a:gd name="T4" fmla="*/ 6 w 6"/>
                <a:gd name="T5" fmla="*/ 1 h 12"/>
                <a:gd name="T6" fmla="*/ 2 w 6"/>
                <a:gd name="T7" fmla="*/ 12 h 12"/>
                <a:gd name="T8" fmla="*/ 1 w 6"/>
                <a:gd name="T9" fmla="*/ 12 h 12"/>
                <a:gd name="T10" fmla="*/ 0 w 6"/>
                <a:gd name="T11" fmla="*/ 11 h 12"/>
                <a:gd name="T12" fmla="*/ 5 w 6"/>
                <a:gd name="T13" fmla="*/ 0 h 12"/>
                <a:gd name="T14" fmla="*/ 5 w 6"/>
                <a:gd name="T15" fmla="*/ 0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2">
                  <a:moveTo>
                    <a:pt x="5" y="0"/>
                  </a:moveTo>
                  <a:cubicBezTo>
                    <a:pt x="5" y="0"/>
                    <a:pt x="6" y="0"/>
                    <a:pt x="6" y="0"/>
                  </a:cubicBezTo>
                  <a:cubicBezTo>
                    <a:pt x="6" y="0"/>
                    <a:pt x="6" y="0"/>
                    <a:pt x="6" y="1"/>
                  </a:cubicBezTo>
                  <a:cubicBezTo>
                    <a:pt x="2" y="12"/>
                    <a:pt x="2" y="12"/>
                    <a:pt x="2" y="12"/>
                  </a:cubicBezTo>
                  <a:cubicBezTo>
                    <a:pt x="2" y="12"/>
                    <a:pt x="1" y="12"/>
                    <a:pt x="1" y="12"/>
                  </a:cubicBezTo>
                  <a:cubicBezTo>
                    <a:pt x="0" y="12"/>
                    <a:pt x="0" y="12"/>
                    <a:pt x="0" y="11"/>
                  </a:cubicBezTo>
                  <a:cubicBezTo>
                    <a:pt x="5" y="0"/>
                    <a:pt x="5" y="0"/>
                    <a:pt x="5" y="0"/>
                  </a:cubicBezTo>
                  <a:cubicBezTo>
                    <a:pt x="5" y="0"/>
                    <a:pt x="5" y="0"/>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5" name="Freeform 149">
              <a:extLst>
                <a:ext uri="{FF2B5EF4-FFF2-40B4-BE49-F238E27FC236}">
                  <a16:creationId xmlns:a16="http://schemas.microsoft.com/office/drawing/2014/main" id="{39E062B8-1586-4241-AA25-BF6F00F72F33}"/>
                </a:ext>
              </a:extLst>
            </p:cNvPr>
            <p:cNvSpPr>
              <a:spLocks/>
            </p:cNvSpPr>
            <p:nvPr/>
          </p:nvSpPr>
          <p:spPr bwMode="auto">
            <a:xfrm>
              <a:off x="70" y="23"/>
              <a:ext cx="10" cy="19"/>
            </a:xfrm>
            <a:custGeom>
              <a:avLst/>
              <a:gdLst>
                <a:gd name="T0" fmla="*/ 0 w 4"/>
                <a:gd name="T1" fmla="*/ 0 h 8"/>
                <a:gd name="T2" fmla="*/ 1 w 4"/>
                <a:gd name="T3" fmla="*/ 0 h 8"/>
                <a:gd name="T4" fmla="*/ 4 w 4"/>
                <a:gd name="T5" fmla="*/ 7 h 8"/>
                <a:gd name="T6" fmla="*/ 4 w 4"/>
                <a:gd name="T7" fmla="*/ 8 h 8"/>
                <a:gd name="T8" fmla="*/ 3 w 4"/>
                <a:gd name="T9" fmla="*/ 7 h 8"/>
                <a:gd name="T10" fmla="*/ 0 w 4"/>
                <a:gd name="T11" fmla="*/ 1 h 8"/>
                <a:gd name="T12" fmla="*/ 0 w 4"/>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0" y="0"/>
                  </a:moveTo>
                  <a:cubicBezTo>
                    <a:pt x="1" y="0"/>
                    <a:pt x="1" y="0"/>
                    <a:pt x="1" y="0"/>
                  </a:cubicBezTo>
                  <a:cubicBezTo>
                    <a:pt x="4" y="7"/>
                    <a:pt x="4" y="7"/>
                    <a:pt x="4" y="7"/>
                  </a:cubicBezTo>
                  <a:cubicBezTo>
                    <a:pt x="4" y="7"/>
                    <a:pt x="4" y="8"/>
                    <a:pt x="4" y="8"/>
                  </a:cubicBezTo>
                  <a:cubicBezTo>
                    <a:pt x="3" y="8"/>
                    <a:pt x="3" y="8"/>
                    <a:pt x="3" y="7"/>
                  </a:cubicBezTo>
                  <a:cubicBezTo>
                    <a:pt x="0" y="1"/>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6" name="Freeform 150">
              <a:extLst>
                <a:ext uri="{FF2B5EF4-FFF2-40B4-BE49-F238E27FC236}">
                  <a16:creationId xmlns:a16="http://schemas.microsoft.com/office/drawing/2014/main" id="{C56F268E-D3CB-4220-B4D5-CAA091652B25}"/>
                </a:ext>
              </a:extLst>
            </p:cNvPr>
            <p:cNvSpPr>
              <a:spLocks/>
            </p:cNvSpPr>
            <p:nvPr/>
          </p:nvSpPr>
          <p:spPr bwMode="auto">
            <a:xfrm>
              <a:off x="63" y="103"/>
              <a:ext cx="110" cy="44"/>
            </a:xfrm>
            <a:custGeom>
              <a:avLst/>
              <a:gdLst>
                <a:gd name="T0" fmla="*/ 1 w 45"/>
                <a:gd name="T1" fmla="*/ 0 h 18"/>
                <a:gd name="T2" fmla="*/ 1 w 45"/>
                <a:gd name="T3" fmla="*/ 0 h 18"/>
                <a:gd name="T4" fmla="*/ 44 w 45"/>
                <a:gd name="T5" fmla="*/ 17 h 18"/>
                <a:gd name="T6" fmla="*/ 45 w 45"/>
                <a:gd name="T7" fmla="*/ 18 h 18"/>
                <a:gd name="T8" fmla="*/ 44 w 45"/>
                <a:gd name="T9" fmla="*/ 18 h 18"/>
                <a:gd name="T10" fmla="*/ 1 w 45"/>
                <a:gd name="T11" fmla="*/ 1 h 18"/>
                <a:gd name="T12" fmla="*/ 0 w 45"/>
                <a:gd name="T13" fmla="*/ 0 h 18"/>
                <a:gd name="T14" fmla="*/ 1 w 45"/>
                <a:gd name="T15" fmla="*/ 0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 h="18">
                  <a:moveTo>
                    <a:pt x="1" y="0"/>
                  </a:moveTo>
                  <a:cubicBezTo>
                    <a:pt x="1" y="0"/>
                    <a:pt x="1" y="0"/>
                    <a:pt x="1" y="0"/>
                  </a:cubicBezTo>
                  <a:cubicBezTo>
                    <a:pt x="44" y="17"/>
                    <a:pt x="44" y="17"/>
                    <a:pt x="44" y="17"/>
                  </a:cubicBezTo>
                  <a:cubicBezTo>
                    <a:pt x="45" y="17"/>
                    <a:pt x="45" y="17"/>
                    <a:pt x="45" y="18"/>
                  </a:cubicBezTo>
                  <a:cubicBezTo>
                    <a:pt x="45" y="18"/>
                    <a:pt x="44" y="18"/>
                    <a:pt x="44" y="18"/>
                  </a:cubicBezTo>
                  <a:cubicBezTo>
                    <a:pt x="1" y="1"/>
                    <a:pt x="1" y="1"/>
                    <a:pt x="1" y="1"/>
                  </a:cubicBezTo>
                  <a:cubicBezTo>
                    <a:pt x="0" y="1"/>
                    <a:pt x="0" y="1"/>
                    <a:pt x="0" y="0"/>
                  </a:cubicBezTo>
                  <a:cubicBezTo>
                    <a:pt x="0" y="0"/>
                    <a:pt x="0"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7" name="Freeform 151">
              <a:extLst>
                <a:ext uri="{FF2B5EF4-FFF2-40B4-BE49-F238E27FC236}">
                  <a16:creationId xmlns:a16="http://schemas.microsoft.com/office/drawing/2014/main" id="{6DC7B1ED-733D-4625-A5E8-08332392C6B6}"/>
                </a:ext>
              </a:extLst>
            </p:cNvPr>
            <p:cNvSpPr>
              <a:spLocks/>
            </p:cNvSpPr>
            <p:nvPr/>
          </p:nvSpPr>
          <p:spPr bwMode="auto">
            <a:xfrm>
              <a:off x="90" y="67"/>
              <a:ext cx="49" cy="119"/>
            </a:xfrm>
            <a:custGeom>
              <a:avLst/>
              <a:gdLst>
                <a:gd name="T0" fmla="*/ 19 w 20"/>
                <a:gd name="T1" fmla="*/ 0 h 49"/>
                <a:gd name="T2" fmla="*/ 20 w 20"/>
                <a:gd name="T3" fmla="*/ 0 h 49"/>
                <a:gd name="T4" fmla="*/ 20 w 20"/>
                <a:gd name="T5" fmla="*/ 1 h 49"/>
                <a:gd name="T6" fmla="*/ 1 w 20"/>
                <a:gd name="T7" fmla="*/ 48 h 49"/>
                <a:gd name="T8" fmla="*/ 0 w 20"/>
                <a:gd name="T9" fmla="*/ 49 h 49"/>
                <a:gd name="T10" fmla="*/ 0 w 20"/>
                <a:gd name="T11" fmla="*/ 48 h 49"/>
                <a:gd name="T12" fmla="*/ 19 w 20"/>
                <a:gd name="T13" fmla="*/ 0 h 49"/>
                <a:gd name="T14" fmla="*/ 19 w 20"/>
                <a:gd name="T15" fmla="*/ 0 h 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49">
                  <a:moveTo>
                    <a:pt x="19" y="0"/>
                  </a:moveTo>
                  <a:cubicBezTo>
                    <a:pt x="19" y="0"/>
                    <a:pt x="19" y="0"/>
                    <a:pt x="20" y="0"/>
                  </a:cubicBezTo>
                  <a:cubicBezTo>
                    <a:pt x="20" y="0"/>
                    <a:pt x="20" y="1"/>
                    <a:pt x="20" y="1"/>
                  </a:cubicBezTo>
                  <a:cubicBezTo>
                    <a:pt x="1" y="48"/>
                    <a:pt x="1" y="48"/>
                    <a:pt x="1" y="48"/>
                  </a:cubicBezTo>
                  <a:cubicBezTo>
                    <a:pt x="1" y="49"/>
                    <a:pt x="1" y="49"/>
                    <a:pt x="0" y="49"/>
                  </a:cubicBezTo>
                  <a:cubicBezTo>
                    <a:pt x="0" y="49"/>
                    <a:pt x="0" y="48"/>
                    <a:pt x="0" y="48"/>
                  </a:cubicBezTo>
                  <a:cubicBezTo>
                    <a:pt x="19" y="0"/>
                    <a:pt x="19" y="0"/>
                    <a:pt x="19" y="0"/>
                  </a:cubicBezTo>
                  <a:cubicBezTo>
                    <a:pt x="19" y="0"/>
                    <a:pt x="19" y="0"/>
                    <a:pt x="19"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8" name="Freeform 152">
              <a:extLst>
                <a:ext uri="{FF2B5EF4-FFF2-40B4-BE49-F238E27FC236}">
                  <a16:creationId xmlns:a16="http://schemas.microsoft.com/office/drawing/2014/main" id="{1EBD5C36-C16D-4289-BE2D-00DF5122E03D}"/>
                </a:ext>
              </a:extLst>
            </p:cNvPr>
            <p:cNvSpPr>
              <a:spLocks/>
            </p:cNvSpPr>
            <p:nvPr/>
          </p:nvSpPr>
          <p:spPr bwMode="auto">
            <a:xfrm>
              <a:off x="56" y="96"/>
              <a:ext cx="120" cy="56"/>
            </a:xfrm>
            <a:custGeom>
              <a:avLst/>
              <a:gdLst>
                <a:gd name="T0" fmla="*/ 1 w 49"/>
                <a:gd name="T1" fmla="*/ 21 h 23"/>
                <a:gd name="T2" fmla="*/ 48 w 49"/>
                <a:gd name="T3" fmla="*/ 1 h 23"/>
                <a:gd name="T4" fmla="*/ 49 w 49"/>
                <a:gd name="T5" fmla="*/ 1 h 23"/>
                <a:gd name="T6" fmla="*/ 48 w 49"/>
                <a:gd name="T7" fmla="*/ 2 h 23"/>
                <a:gd name="T8" fmla="*/ 1 w 49"/>
                <a:gd name="T9" fmla="*/ 22 h 23"/>
                <a:gd name="T10" fmla="*/ 0 w 49"/>
                <a:gd name="T11" fmla="*/ 22 h 23"/>
                <a:gd name="T12" fmla="*/ 1 w 49"/>
                <a:gd name="T13" fmla="*/ 21 h 23"/>
              </a:gdLst>
              <a:ahLst/>
              <a:cxnLst>
                <a:cxn ang="0">
                  <a:pos x="T0" y="T1"/>
                </a:cxn>
                <a:cxn ang="0">
                  <a:pos x="T2" y="T3"/>
                </a:cxn>
                <a:cxn ang="0">
                  <a:pos x="T4" y="T5"/>
                </a:cxn>
                <a:cxn ang="0">
                  <a:pos x="T6" y="T7"/>
                </a:cxn>
                <a:cxn ang="0">
                  <a:pos x="T8" y="T9"/>
                </a:cxn>
                <a:cxn ang="0">
                  <a:pos x="T10" y="T11"/>
                </a:cxn>
                <a:cxn ang="0">
                  <a:pos x="T12" y="T13"/>
                </a:cxn>
              </a:cxnLst>
              <a:rect l="0" t="0" r="r" b="b"/>
              <a:pathLst>
                <a:path w="49" h="23">
                  <a:moveTo>
                    <a:pt x="1" y="21"/>
                  </a:moveTo>
                  <a:cubicBezTo>
                    <a:pt x="48" y="1"/>
                    <a:pt x="48" y="1"/>
                    <a:pt x="48" y="1"/>
                  </a:cubicBezTo>
                  <a:cubicBezTo>
                    <a:pt x="48" y="0"/>
                    <a:pt x="49" y="1"/>
                    <a:pt x="49" y="1"/>
                  </a:cubicBezTo>
                  <a:cubicBezTo>
                    <a:pt x="49" y="1"/>
                    <a:pt x="49" y="2"/>
                    <a:pt x="48" y="2"/>
                  </a:cubicBezTo>
                  <a:cubicBezTo>
                    <a:pt x="1" y="22"/>
                    <a:pt x="1" y="22"/>
                    <a:pt x="1" y="22"/>
                  </a:cubicBezTo>
                  <a:cubicBezTo>
                    <a:pt x="1" y="23"/>
                    <a:pt x="1" y="22"/>
                    <a:pt x="0" y="22"/>
                  </a:cubicBezTo>
                  <a:cubicBezTo>
                    <a:pt x="0" y="22"/>
                    <a:pt x="0" y="21"/>
                    <a:pt x="1"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9" name="Freeform 153">
              <a:extLst>
                <a:ext uri="{FF2B5EF4-FFF2-40B4-BE49-F238E27FC236}">
                  <a16:creationId xmlns:a16="http://schemas.microsoft.com/office/drawing/2014/main" id="{730BCB8C-9880-41F3-ACF7-C4708BBA3AAF}"/>
                </a:ext>
              </a:extLst>
            </p:cNvPr>
            <p:cNvSpPr>
              <a:spLocks/>
            </p:cNvSpPr>
            <p:nvPr/>
          </p:nvSpPr>
          <p:spPr bwMode="auto">
            <a:xfrm>
              <a:off x="82" y="55"/>
              <a:ext cx="52" cy="109"/>
            </a:xfrm>
            <a:custGeom>
              <a:avLst/>
              <a:gdLst>
                <a:gd name="T0" fmla="*/ 1 w 21"/>
                <a:gd name="T1" fmla="*/ 0 h 45"/>
                <a:gd name="T2" fmla="*/ 2 w 21"/>
                <a:gd name="T3" fmla="*/ 1 h 45"/>
                <a:gd name="T4" fmla="*/ 21 w 21"/>
                <a:gd name="T5" fmla="*/ 44 h 45"/>
                <a:gd name="T6" fmla="*/ 20 w 21"/>
                <a:gd name="T7" fmla="*/ 45 h 45"/>
                <a:gd name="T8" fmla="*/ 19 w 21"/>
                <a:gd name="T9" fmla="*/ 44 h 45"/>
                <a:gd name="T10" fmla="*/ 1 w 21"/>
                <a:gd name="T11" fmla="*/ 1 h 45"/>
                <a:gd name="T12" fmla="*/ 1 w 21"/>
                <a:gd name="T13" fmla="*/ 0 h 45"/>
              </a:gdLst>
              <a:ahLst/>
              <a:cxnLst>
                <a:cxn ang="0">
                  <a:pos x="T0" y="T1"/>
                </a:cxn>
                <a:cxn ang="0">
                  <a:pos x="T2" y="T3"/>
                </a:cxn>
                <a:cxn ang="0">
                  <a:pos x="T4" y="T5"/>
                </a:cxn>
                <a:cxn ang="0">
                  <a:pos x="T6" y="T7"/>
                </a:cxn>
                <a:cxn ang="0">
                  <a:pos x="T8" y="T9"/>
                </a:cxn>
                <a:cxn ang="0">
                  <a:pos x="T10" y="T11"/>
                </a:cxn>
                <a:cxn ang="0">
                  <a:pos x="T12" y="T13"/>
                </a:cxn>
              </a:cxnLst>
              <a:rect l="0" t="0" r="r" b="b"/>
              <a:pathLst>
                <a:path w="21" h="45">
                  <a:moveTo>
                    <a:pt x="1" y="0"/>
                  </a:moveTo>
                  <a:cubicBezTo>
                    <a:pt x="1" y="0"/>
                    <a:pt x="2" y="0"/>
                    <a:pt x="2" y="1"/>
                  </a:cubicBezTo>
                  <a:cubicBezTo>
                    <a:pt x="21" y="44"/>
                    <a:pt x="21" y="44"/>
                    <a:pt x="21" y="44"/>
                  </a:cubicBezTo>
                  <a:cubicBezTo>
                    <a:pt x="21" y="44"/>
                    <a:pt x="21" y="44"/>
                    <a:pt x="20" y="45"/>
                  </a:cubicBezTo>
                  <a:cubicBezTo>
                    <a:pt x="20" y="45"/>
                    <a:pt x="19" y="45"/>
                    <a:pt x="19" y="44"/>
                  </a:cubicBezTo>
                  <a:cubicBezTo>
                    <a:pt x="1" y="1"/>
                    <a:pt x="1" y="1"/>
                    <a:pt x="1" y="1"/>
                  </a:cubicBezTo>
                  <a:cubicBezTo>
                    <a:pt x="0" y="1"/>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0" name="Freeform 154">
              <a:extLst>
                <a:ext uri="{FF2B5EF4-FFF2-40B4-BE49-F238E27FC236}">
                  <a16:creationId xmlns:a16="http://schemas.microsoft.com/office/drawing/2014/main" id="{07E83DD7-BC07-4D72-B376-9A743CF9CC4E}"/>
                </a:ext>
              </a:extLst>
            </p:cNvPr>
            <p:cNvSpPr>
              <a:spLocks/>
            </p:cNvSpPr>
            <p:nvPr/>
          </p:nvSpPr>
          <p:spPr bwMode="auto">
            <a:xfrm>
              <a:off x="136" y="174"/>
              <a:ext cx="15" cy="27"/>
            </a:xfrm>
            <a:custGeom>
              <a:avLst/>
              <a:gdLst>
                <a:gd name="T0" fmla="*/ 0 w 6"/>
                <a:gd name="T1" fmla="*/ 0 h 11"/>
                <a:gd name="T2" fmla="*/ 1 w 6"/>
                <a:gd name="T3" fmla="*/ 1 h 11"/>
                <a:gd name="T4" fmla="*/ 6 w 6"/>
                <a:gd name="T5" fmla="*/ 10 h 11"/>
                <a:gd name="T6" fmla="*/ 5 w 6"/>
                <a:gd name="T7" fmla="*/ 11 h 11"/>
                <a:gd name="T8" fmla="*/ 4 w 6"/>
                <a:gd name="T9" fmla="*/ 11 h 11"/>
                <a:gd name="T10" fmla="*/ 0 w 6"/>
                <a:gd name="T11" fmla="*/ 1 h 11"/>
                <a:gd name="T12" fmla="*/ 0 w 6"/>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6" h="11">
                  <a:moveTo>
                    <a:pt x="0" y="0"/>
                  </a:moveTo>
                  <a:cubicBezTo>
                    <a:pt x="1" y="0"/>
                    <a:pt x="1" y="0"/>
                    <a:pt x="1" y="1"/>
                  </a:cubicBezTo>
                  <a:cubicBezTo>
                    <a:pt x="6" y="10"/>
                    <a:pt x="6" y="10"/>
                    <a:pt x="6" y="10"/>
                  </a:cubicBezTo>
                  <a:cubicBezTo>
                    <a:pt x="6" y="11"/>
                    <a:pt x="6" y="11"/>
                    <a:pt x="5" y="11"/>
                  </a:cubicBezTo>
                  <a:cubicBezTo>
                    <a:pt x="5" y="11"/>
                    <a:pt x="4" y="11"/>
                    <a:pt x="4" y="11"/>
                  </a:cubicBezTo>
                  <a:cubicBezTo>
                    <a:pt x="0" y="1"/>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1" name="Freeform 155">
              <a:extLst>
                <a:ext uri="{FF2B5EF4-FFF2-40B4-BE49-F238E27FC236}">
                  <a16:creationId xmlns:a16="http://schemas.microsoft.com/office/drawing/2014/main" id="{9424D481-A472-4EE5-9AEB-54A2A984EA18}"/>
                </a:ext>
              </a:extLst>
            </p:cNvPr>
            <p:cNvSpPr>
              <a:spLocks/>
            </p:cNvSpPr>
            <p:nvPr/>
          </p:nvSpPr>
          <p:spPr bwMode="auto">
            <a:xfrm>
              <a:off x="156" y="223"/>
              <a:ext cx="12" cy="19"/>
            </a:xfrm>
            <a:custGeom>
              <a:avLst/>
              <a:gdLst>
                <a:gd name="T0" fmla="*/ 1 w 5"/>
                <a:gd name="T1" fmla="*/ 0 h 8"/>
                <a:gd name="T2" fmla="*/ 2 w 5"/>
                <a:gd name="T3" fmla="*/ 0 h 8"/>
                <a:gd name="T4" fmla="*/ 5 w 5"/>
                <a:gd name="T5" fmla="*/ 7 h 8"/>
                <a:gd name="T6" fmla="*/ 4 w 5"/>
                <a:gd name="T7" fmla="*/ 8 h 8"/>
                <a:gd name="T8" fmla="*/ 3 w 5"/>
                <a:gd name="T9" fmla="*/ 7 h 8"/>
                <a:gd name="T10" fmla="*/ 1 w 5"/>
                <a:gd name="T11" fmla="*/ 1 h 8"/>
                <a:gd name="T12" fmla="*/ 1 w 5"/>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5" h="8">
                  <a:moveTo>
                    <a:pt x="1" y="0"/>
                  </a:moveTo>
                  <a:cubicBezTo>
                    <a:pt x="1" y="0"/>
                    <a:pt x="2" y="0"/>
                    <a:pt x="2" y="0"/>
                  </a:cubicBezTo>
                  <a:cubicBezTo>
                    <a:pt x="5" y="7"/>
                    <a:pt x="5" y="7"/>
                    <a:pt x="5" y="7"/>
                  </a:cubicBezTo>
                  <a:cubicBezTo>
                    <a:pt x="5" y="7"/>
                    <a:pt x="5" y="7"/>
                    <a:pt x="4" y="8"/>
                  </a:cubicBezTo>
                  <a:cubicBezTo>
                    <a:pt x="4" y="8"/>
                    <a:pt x="3" y="8"/>
                    <a:pt x="3" y="7"/>
                  </a:cubicBezTo>
                  <a:cubicBezTo>
                    <a:pt x="1" y="1"/>
                    <a:pt x="1" y="1"/>
                    <a:pt x="1" y="1"/>
                  </a:cubicBezTo>
                  <a:cubicBezTo>
                    <a:pt x="0" y="1"/>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2" name="Freeform 156">
              <a:extLst>
                <a:ext uri="{FF2B5EF4-FFF2-40B4-BE49-F238E27FC236}">
                  <a16:creationId xmlns:a16="http://schemas.microsoft.com/office/drawing/2014/main" id="{302893B2-0670-4636-8259-AFB6CDFE6EE1}"/>
                </a:ext>
              </a:extLst>
            </p:cNvPr>
            <p:cNvSpPr>
              <a:spLocks/>
            </p:cNvSpPr>
            <p:nvPr/>
          </p:nvSpPr>
          <p:spPr bwMode="auto">
            <a:xfrm>
              <a:off x="70" y="206"/>
              <a:ext cx="15" cy="26"/>
            </a:xfrm>
            <a:custGeom>
              <a:avLst/>
              <a:gdLst>
                <a:gd name="T0" fmla="*/ 4 w 6"/>
                <a:gd name="T1" fmla="*/ 1 h 11"/>
                <a:gd name="T2" fmla="*/ 5 w 6"/>
                <a:gd name="T3" fmla="*/ 1 h 11"/>
                <a:gd name="T4" fmla="*/ 5 w 6"/>
                <a:gd name="T5" fmla="*/ 2 h 11"/>
                <a:gd name="T6" fmla="*/ 2 w 6"/>
                <a:gd name="T7" fmla="*/ 11 h 11"/>
                <a:gd name="T8" fmla="*/ 1 w 6"/>
                <a:gd name="T9" fmla="*/ 11 h 11"/>
                <a:gd name="T10" fmla="*/ 0 w 6"/>
                <a:gd name="T11" fmla="*/ 10 h 11"/>
                <a:gd name="T12" fmla="*/ 4 w 6"/>
                <a:gd name="T13" fmla="*/ 1 h 11"/>
                <a:gd name="T14" fmla="*/ 4 w 6"/>
                <a:gd name="T15" fmla="*/ 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1">
                  <a:moveTo>
                    <a:pt x="4" y="1"/>
                  </a:moveTo>
                  <a:cubicBezTo>
                    <a:pt x="5" y="1"/>
                    <a:pt x="5" y="0"/>
                    <a:pt x="5" y="1"/>
                  </a:cubicBezTo>
                  <a:cubicBezTo>
                    <a:pt x="5" y="1"/>
                    <a:pt x="6" y="1"/>
                    <a:pt x="5" y="2"/>
                  </a:cubicBezTo>
                  <a:cubicBezTo>
                    <a:pt x="2" y="11"/>
                    <a:pt x="2" y="11"/>
                    <a:pt x="2" y="11"/>
                  </a:cubicBezTo>
                  <a:cubicBezTo>
                    <a:pt x="2" y="11"/>
                    <a:pt x="1" y="11"/>
                    <a:pt x="1" y="11"/>
                  </a:cubicBezTo>
                  <a:cubicBezTo>
                    <a:pt x="0" y="11"/>
                    <a:pt x="0" y="11"/>
                    <a:pt x="0" y="10"/>
                  </a:cubicBezTo>
                  <a:cubicBezTo>
                    <a:pt x="4" y="1"/>
                    <a:pt x="4" y="1"/>
                    <a:pt x="4" y="1"/>
                  </a:cubicBezTo>
                  <a:cubicBezTo>
                    <a:pt x="4" y="1"/>
                    <a:pt x="4" y="1"/>
                    <a:pt x="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3" name="Freeform 157">
              <a:extLst>
                <a:ext uri="{FF2B5EF4-FFF2-40B4-BE49-F238E27FC236}">
                  <a16:creationId xmlns:a16="http://schemas.microsoft.com/office/drawing/2014/main" id="{55ADCAF2-BD14-4DC1-A0E9-B09DEA8B1116}"/>
                </a:ext>
              </a:extLst>
            </p:cNvPr>
            <p:cNvSpPr>
              <a:spLocks/>
            </p:cNvSpPr>
            <p:nvPr/>
          </p:nvSpPr>
          <p:spPr bwMode="auto">
            <a:xfrm>
              <a:off x="198" y="154"/>
              <a:ext cx="36" cy="17"/>
            </a:xfrm>
            <a:custGeom>
              <a:avLst/>
              <a:gdLst>
                <a:gd name="T0" fmla="*/ 0 w 15"/>
                <a:gd name="T1" fmla="*/ 0 h 7"/>
                <a:gd name="T2" fmla="*/ 1 w 15"/>
                <a:gd name="T3" fmla="*/ 0 h 7"/>
                <a:gd name="T4" fmla="*/ 15 w 15"/>
                <a:gd name="T5" fmla="*/ 6 h 7"/>
                <a:gd name="T6" fmla="*/ 15 w 15"/>
                <a:gd name="T7" fmla="*/ 7 h 7"/>
                <a:gd name="T8" fmla="*/ 14 w 15"/>
                <a:gd name="T9" fmla="*/ 7 h 7"/>
                <a:gd name="T10" fmla="*/ 0 w 15"/>
                <a:gd name="T11" fmla="*/ 2 h 7"/>
                <a:gd name="T12" fmla="*/ 0 w 15"/>
                <a:gd name="T13" fmla="*/ 1 h 7"/>
                <a:gd name="T14" fmla="*/ 0 w 15"/>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7">
                  <a:moveTo>
                    <a:pt x="0" y="0"/>
                  </a:moveTo>
                  <a:cubicBezTo>
                    <a:pt x="0" y="0"/>
                    <a:pt x="1" y="0"/>
                    <a:pt x="1" y="0"/>
                  </a:cubicBezTo>
                  <a:cubicBezTo>
                    <a:pt x="15" y="6"/>
                    <a:pt x="15" y="6"/>
                    <a:pt x="15" y="6"/>
                  </a:cubicBezTo>
                  <a:cubicBezTo>
                    <a:pt x="15" y="6"/>
                    <a:pt x="15" y="6"/>
                    <a:pt x="15" y="7"/>
                  </a:cubicBezTo>
                  <a:cubicBezTo>
                    <a:pt x="15" y="7"/>
                    <a:pt x="14" y="7"/>
                    <a:pt x="14" y="7"/>
                  </a:cubicBezTo>
                  <a:cubicBezTo>
                    <a:pt x="0" y="2"/>
                    <a:pt x="0" y="2"/>
                    <a:pt x="0" y="2"/>
                  </a:cubicBezTo>
                  <a:cubicBezTo>
                    <a:pt x="0" y="2"/>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4" name="Freeform 158">
              <a:extLst>
                <a:ext uri="{FF2B5EF4-FFF2-40B4-BE49-F238E27FC236}">
                  <a16:creationId xmlns:a16="http://schemas.microsoft.com/office/drawing/2014/main" id="{00A43D31-E6CC-4F18-9DBB-D30A1CEA0428}"/>
                </a:ext>
              </a:extLst>
            </p:cNvPr>
            <p:cNvSpPr>
              <a:spLocks/>
            </p:cNvSpPr>
            <p:nvPr/>
          </p:nvSpPr>
          <p:spPr bwMode="auto">
            <a:xfrm>
              <a:off x="188" y="81"/>
              <a:ext cx="24" cy="13"/>
            </a:xfrm>
            <a:custGeom>
              <a:avLst/>
              <a:gdLst>
                <a:gd name="T0" fmla="*/ 1 w 10"/>
                <a:gd name="T1" fmla="*/ 4 h 5"/>
                <a:gd name="T2" fmla="*/ 9 w 10"/>
                <a:gd name="T3" fmla="*/ 0 h 5"/>
                <a:gd name="T4" fmla="*/ 10 w 10"/>
                <a:gd name="T5" fmla="*/ 0 h 5"/>
                <a:gd name="T6" fmla="*/ 10 w 10"/>
                <a:gd name="T7" fmla="*/ 1 h 5"/>
                <a:gd name="T8" fmla="*/ 1 w 10"/>
                <a:gd name="T9" fmla="*/ 5 h 5"/>
                <a:gd name="T10" fmla="*/ 0 w 10"/>
                <a:gd name="T11" fmla="*/ 5 h 5"/>
                <a:gd name="T12" fmla="*/ 1 w 10"/>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10" h="5">
                  <a:moveTo>
                    <a:pt x="1" y="4"/>
                  </a:moveTo>
                  <a:cubicBezTo>
                    <a:pt x="9" y="0"/>
                    <a:pt x="9" y="0"/>
                    <a:pt x="9" y="0"/>
                  </a:cubicBezTo>
                  <a:cubicBezTo>
                    <a:pt x="9" y="0"/>
                    <a:pt x="10" y="0"/>
                    <a:pt x="10" y="0"/>
                  </a:cubicBezTo>
                  <a:cubicBezTo>
                    <a:pt x="10" y="1"/>
                    <a:pt x="10" y="1"/>
                    <a:pt x="10" y="1"/>
                  </a:cubicBezTo>
                  <a:cubicBezTo>
                    <a:pt x="1" y="5"/>
                    <a:pt x="1" y="5"/>
                    <a:pt x="1" y="5"/>
                  </a:cubicBezTo>
                  <a:cubicBezTo>
                    <a:pt x="1" y="5"/>
                    <a:pt x="0" y="5"/>
                    <a:pt x="0" y="5"/>
                  </a:cubicBezTo>
                  <a:cubicBezTo>
                    <a:pt x="0" y="4"/>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5" name="Freeform 159">
              <a:extLst>
                <a:ext uri="{FF2B5EF4-FFF2-40B4-BE49-F238E27FC236}">
                  <a16:creationId xmlns:a16="http://schemas.microsoft.com/office/drawing/2014/main" id="{C32D4954-F09C-4508-A6C7-9FDBB89A4AD1}"/>
                </a:ext>
              </a:extLst>
            </p:cNvPr>
            <p:cNvSpPr>
              <a:spLocks/>
            </p:cNvSpPr>
            <p:nvPr/>
          </p:nvSpPr>
          <p:spPr bwMode="auto">
            <a:xfrm>
              <a:off x="222" y="74"/>
              <a:ext cx="8" cy="5"/>
            </a:xfrm>
            <a:custGeom>
              <a:avLst/>
              <a:gdLst>
                <a:gd name="T0" fmla="*/ 0 w 3"/>
                <a:gd name="T1" fmla="*/ 1 h 2"/>
                <a:gd name="T2" fmla="*/ 2 w 3"/>
                <a:gd name="T3" fmla="*/ 0 h 2"/>
                <a:gd name="T4" fmla="*/ 3 w 3"/>
                <a:gd name="T5" fmla="*/ 0 h 2"/>
                <a:gd name="T6" fmla="*/ 3 w 3"/>
                <a:gd name="T7" fmla="*/ 1 h 2"/>
                <a:gd name="T8" fmla="*/ 1 w 3"/>
                <a:gd name="T9" fmla="*/ 2 h 2"/>
                <a:gd name="T10" fmla="*/ 0 w 3"/>
                <a:gd name="T11" fmla="*/ 2 h 2"/>
                <a:gd name="T12" fmla="*/ 0 w 3"/>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0" y="1"/>
                  </a:moveTo>
                  <a:cubicBezTo>
                    <a:pt x="2" y="0"/>
                    <a:pt x="2" y="0"/>
                    <a:pt x="2" y="0"/>
                  </a:cubicBezTo>
                  <a:cubicBezTo>
                    <a:pt x="2" y="0"/>
                    <a:pt x="3" y="0"/>
                    <a:pt x="3" y="0"/>
                  </a:cubicBezTo>
                  <a:cubicBezTo>
                    <a:pt x="3" y="1"/>
                    <a:pt x="3" y="1"/>
                    <a:pt x="3" y="1"/>
                  </a:cubicBezTo>
                  <a:cubicBezTo>
                    <a:pt x="1" y="2"/>
                    <a:pt x="1" y="2"/>
                    <a:pt x="1" y="2"/>
                  </a:cubicBezTo>
                  <a:cubicBezTo>
                    <a:pt x="1" y="2"/>
                    <a:pt x="0" y="2"/>
                    <a:pt x="0" y="2"/>
                  </a:cubicBezTo>
                  <a:cubicBezTo>
                    <a:pt x="0" y="1"/>
                    <a:pt x="0" y="1"/>
                    <a:pt x="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6" name="Freeform 160">
              <a:extLst>
                <a:ext uri="{FF2B5EF4-FFF2-40B4-BE49-F238E27FC236}">
                  <a16:creationId xmlns:a16="http://schemas.microsoft.com/office/drawing/2014/main" id="{3D919F6E-68A6-404C-A449-1087C8F6F75E}"/>
                </a:ext>
              </a:extLst>
            </p:cNvPr>
            <p:cNvSpPr>
              <a:spLocks/>
            </p:cNvSpPr>
            <p:nvPr/>
          </p:nvSpPr>
          <p:spPr bwMode="auto">
            <a:xfrm>
              <a:off x="41" y="152"/>
              <a:ext cx="10" cy="5"/>
            </a:xfrm>
            <a:custGeom>
              <a:avLst/>
              <a:gdLst>
                <a:gd name="T0" fmla="*/ 1 w 4"/>
                <a:gd name="T1" fmla="*/ 1 h 2"/>
                <a:gd name="T2" fmla="*/ 3 w 4"/>
                <a:gd name="T3" fmla="*/ 0 h 2"/>
                <a:gd name="T4" fmla="*/ 4 w 4"/>
                <a:gd name="T5" fmla="*/ 0 h 2"/>
                <a:gd name="T6" fmla="*/ 3 w 4"/>
                <a:gd name="T7" fmla="*/ 1 h 2"/>
                <a:gd name="T8" fmla="*/ 1 w 4"/>
                <a:gd name="T9" fmla="*/ 2 h 2"/>
                <a:gd name="T10" fmla="*/ 0 w 4"/>
                <a:gd name="T11" fmla="*/ 2 h 2"/>
                <a:gd name="T12" fmla="*/ 1 w 4"/>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1" y="1"/>
                  </a:moveTo>
                  <a:cubicBezTo>
                    <a:pt x="3" y="0"/>
                    <a:pt x="3" y="0"/>
                    <a:pt x="3" y="0"/>
                  </a:cubicBezTo>
                  <a:cubicBezTo>
                    <a:pt x="3" y="0"/>
                    <a:pt x="3" y="0"/>
                    <a:pt x="4" y="0"/>
                  </a:cubicBezTo>
                  <a:cubicBezTo>
                    <a:pt x="4" y="1"/>
                    <a:pt x="4" y="1"/>
                    <a:pt x="3" y="1"/>
                  </a:cubicBezTo>
                  <a:cubicBezTo>
                    <a:pt x="1" y="2"/>
                    <a:pt x="1" y="2"/>
                    <a:pt x="1" y="2"/>
                  </a:cubicBezTo>
                  <a:cubicBezTo>
                    <a:pt x="1" y="2"/>
                    <a:pt x="0" y="2"/>
                    <a:pt x="0" y="2"/>
                  </a:cubicBezTo>
                  <a:cubicBezTo>
                    <a:pt x="0" y="1"/>
                    <a:pt x="0" y="1"/>
                    <a:pt x="1"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7" name="Freeform 161">
              <a:extLst>
                <a:ext uri="{FF2B5EF4-FFF2-40B4-BE49-F238E27FC236}">
                  <a16:creationId xmlns:a16="http://schemas.microsoft.com/office/drawing/2014/main" id="{6FB8FCE8-3137-4B3C-A6AA-C328BFC7A668}"/>
                </a:ext>
              </a:extLst>
            </p:cNvPr>
            <p:cNvSpPr>
              <a:spLocks/>
            </p:cNvSpPr>
            <p:nvPr/>
          </p:nvSpPr>
          <p:spPr bwMode="auto">
            <a:xfrm>
              <a:off x="6" y="159"/>
              <a:ext cx="23" cy="12"/>
            </a:xfrm>
            <a:custGeom>
              <a:avLst/>
              <a:gdLst>
                <a:gd name="T0" fmla="*/ 1 w 9"/>
                <a:gd name="T1" fmla="*/ 4 h 5"/>
                <a:gd name="T2" fmla="*/ 8 w 9"/>
                <a:gd name="T3" fmla="*/ 1 h 5"/>
                <a:gd name="T4" fmla="*/ 9 w 9"/>
                <a:gd name="T5" fmla="*/ 1 h 5"/>
                <a:gd name="T6" fmla="*/ 8 w 9"/>
                <a:gd name="T7" fmla="*/ 2 h 5"/>
                <a:gd name="T8" fmla="*/ 1 w 9"/>
                <a:gd name="T9" fmla="*/ 5 h 5"/>
                <a:gd name="T10" fmla="*/ 0 w 9"/>
                <a:gd name="T11" fmla="*/ 5 h 5"/>
                <a:gd name="T12" fmla="*/ 1 w 9"/>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9" h="5">
                  <a:moveTo>
                    <a:pt x="1" y="4"/>
                  </a:moveTo>
                  <a:cubicBezTo>
                    <a:pt x="8" y="1"/>
                    <a:pt x="8" y="1"/>
                    <a:pt x="8" y="1"/>
                  </a:cubicBezTo>
                  <a:cubicBezTo>
                    <a:pt x="8" y="0"/>
                    <a:pt x="9" y="1"/>
                    <a:pt x="9" y="1"/>
                  </a:cubicBezTo>
                  <a:cubicBezTo>
                    <a:pt x="9" y="1"/>
                    <a:pt x="9" y="2"/>
                    <a:pt x="8" y="2"/>
                  </a:cubicBezTo>
                  <a:cubicBezTo>
                    <a:pt x="1" y="5"/>
                    <a:pt x="1" y="5"/>
                    <a:pt x="1" y="5"/>
                  </a:cubicBezTo>
                  <a:cubicBezTo>
                    <a:pt x="1" y="5"/>
                    <a:pt x="1" y="5"/>
                    <a:pt x="0" y="5"/>
                  </a:cubicBezTo>
                  <a:cubicBezTo>
                    <a:pt x="0" y="4"/>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8" name="Freeform 162">
              <a:extLst>
                <a:ext uri="{FF2B5EF4-FFF2-40B4-BE49-F238E27FC236}">
                  <a16:creationId xmlns:a16="http://schemas.microsoft.com/office/drawing/2014/main" id="{E421337F-2BB3-4793-99C7-246A8717091C}"/>
                </a:ext>
              </a:extLst>
            </p:cNvPr>
            <p:cNvSpPr>
              <a:spLocks/>
            </p:cNvSpPr>
            <p:nvPr/>
          </p:nvSpPr>
          <p:spPr bwMode="auto">
            <a:xfrm>
              <a:off x="16" y="84"/>
              <a:ext cx="35" cy="17"/>
            </a:xfrm>
            <a:custGeom>
              <a:avLst/>
              <a:gdLst>
                <a:gd name="T0" fmla="*/ 1 w 14"/>
                <a:gd name="T1" fmla="*/ 0 h 7"/>
                <a:gd name="T2" fmla="*/ 1 w 14"/>
                <a:gd name="T3" fmla="*/ 0 h 7"/>
                <a:gd name="T4" fmla="*/ 13 w 14"/>
                <a:gd name="T5" fmla="*/ 5 h 7"/>
                <a:gd name="T6" fmla="*/ 14 w 14"/>
                <a:gd name="T7" fmla="*/ 6 h 7"/>
                <a:gd name="T8" fmla="*/ 13 w 14"/>
                <a:gd name="T9" fmla="*/ 7 h 7"/>
                <a:gd name="T10" fmla="*/ 1 w 14"/>
                <a:gd name="T11" fmla="*/ 2 h 7"/>
                <a:gd name="T12" fmla="*/ 0 w 14"/>
                <a:gd name="T13" fmla="*/ 1 h 7"/>
                <a:gd name="T14" fmla="*/ 1 w 14"/>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7">
                  <a:moveTo>
                    <a:pt x="1" y="0"/>
                  </a:moveTo>
                  <a:cubicBezTo>
                    <a:pt x="1" y="0"/>
                    <a:pt x="1" y="0"/>
                    <a:pt x="1" y="0"/>
                  </a:cubicBezTo>
                  <a:cubicBezTo>
                    <a:pt x="13" y="5"/>
                    <a:pt x="13" y="5"/>
                    <a:pt x="13" y="5"/>
                  </a:cubicBezTo>
                  <a:cubicBezTo>
                    <a:pt x="14" y="5"/>
                    <a:pt x="14" y="6"/>
                    <a:pt x="14" y="6"/>
                  </a:cubicBezTo>
                  <a:cubicBezTo>
                    <a:pt x="14" y="7"/>
                    <a:pt x="13" y="7"/>
                    <a:pt x="13" y="7"/>
                  </a:cubicBezTo>
                  <a:cubicBezTo>
                    <a:pt x="1" y="2"/>
                    <a:pt x="1" y="2"/>
                    <a:pt x="1" y="2"/>
                  </a:cubicBezTo>
                  <a:cubicBezTo>
                    <a:pt x="0" y="2"/>
                    <a:pt x="0" y="1"/>
                    <a:pt x="0" y="1"/>
                  </a:cubicBezTo>
                  <a:cubicBezTo>
                    <a:pt x="0" y="1"/>
                    <a:pt x="0"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9" name="Freeform 163">
              <a:extLst>
                <a:ext uri="{FF2B5EF4-FFF2-40B4-BE49-F238E27FC236}">
                  <a16:creationId xmlns:a16="http://schemas.microsoft.com/office/drawing/2014/main" id="{63E4DAEF-35FB-4293-8DD3-7D2C43EB7814}"/>
                </a:ext>
              </a:extLst>
            </p:cNvPr>
            <p:cNvSpPr>
              <a:spLocks/>
            </p:cNvSpPr>
            <p:nvPr/>
          </p:nvSpPr>
          <p:spPr bwMode="auto">
            <a:xfrm>
              <a:off x="141" y="23"/>
              <a:ext cx="15" cy="29"/>
            </a:xfrm>
            <a:custGeom>
              <a:avLst/>
              <a:gdLst>
                <a:gd name="T0" fmla="*/ 5 w 6"/>
                <a:gd name="T1" fmla="*/ 0 h 12"/>
                <a:gd name="T2" fmla="*/ 6 w 6"/>
                <a:gd name="T3" fmla="*/ 0 h 12"/>
                <a:gd name="T4" fmla="*/ 6 w 6"/>
                <a:gd name="T5" fmla="*/ 1 h 12"/>
                <a:gd name="T6" fmla="*/ 2 w 6"/>
                <a:gd name="T7" fmla="*/ 12 h 12"/>
                <a:gd name="T8" fmla="*/ 1 w 6"/>
                <a:gd name="T9" fmla="*/ 12 h 12"/>
                <a:gd name="T10" fmla="*/ 0 w 6"/>
                <a:gd name="T11" fmla="*/ 11 h 12"/>
                <a:gd name="T12" fmla="*/ 5 w 6"/>
                <a:gd name="T13" fmla="*/ 0 h 12"/>
                <a:gd name="T14" fmla="*/ 5 w 6"/>
                <a:gd name="T15" fmla="*/ 0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2">
                  <a:moveTo>
                    <a:pt x="5" y="0"/>
                  </a:moveTo>
                  <a:cubicBezTo>
                    <a:pt x="5" y="0"/>
                    <a:pt x="6" y="0"/>
                    <a:pt x="6" y="0"/>
                  </a:cubicBezTo>
                  <a:cubicBezTo>
                    <a:pt x="6" y="0"/>
                    <a:pt x="6" y="0"/>
                    <a:pt x="6" y="1"/>
                  </a:cubicBezTo>
                  <a:cubicBezTo>
                    <a:pt x="2" y="12"/>
                    <a:pt x="2" y="12"/>
                    <a:pt x="2" y="12"/>
                  </a:cubicBezTo>
                  <a:cubicBezTo>
                    <a:pt x="2" y="12"/>
                    <a:pt x="1" y="12"/>
                    <a:pt x="1" y="12"/>
                  </a:cubicBezTo>
                  <a:cubicBezTo>
                    <a:pt x="0" y="12"/>
                    <a:pt x="0" y="12"/>
                    <a:pt x="0" y="11"/>
                  </a:cubicBezTo>
                  <a:cubicBezTo>
                    <a:pt x="5" y="0"/>
                    <a:pt x="5" y="0"/>
                    <a:pt x="5" y="0"/>
                  </a:cubicBezTo>
                  <a:cubicBezTo>
                    <a:pt x="5" y="0"/>
                    <a:pt x="5" y="0"/>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0" name="Freeform 164">
              <a:extLst>
                <a:ext uri="{FF2B5EF4-FFF2-40B4-BE49-F238E27FC236}">
                  <a16:creationId xmlns:a16="http://schemas.microsoft.com/office/drawing/2014/main" id="{A73AE1AB-72B5-49DA-B510-4F63703323C7}"/>
                </a:ext>
              </a:extLst>
            </p:cNvPr>
            <p:cNvSpPr>
              <a:spLocks/>
            </p:cNvSpPr>
            <p:nvPr/>
          </p:nvSpPr>
          <p:spPr bwMode="auto">
            <a:xfrm>
              <a:off x="70" y="23"/>
              <a:ext cx="10" cy="19"/>
            </a:xfrm>
            <a:custGeom>
              <a:avLst/>
              <a:gdLst>
                <a:gd name="T0" fmla="*/ 0 w 4"/>
                <a:gd name="T1" fmla="*/ 0 h 8"/>
                <a:gd name="T2" fmla="*/ 1 w 4"/>
                <a:gd name="T3" fmla="*/ 0 h 8"/>
                <a:gd name="T4" fmla="*/ 4 w 4"/>
                <a:gd name="T5" fmla="*/ 7 h 8"/>
                <a:gd name="T6" fmla="*/ 4 w 4"/>
                <a:gd name="T7" fmla="*/ 8 h 8"/>
                <a:gd name="T8" fmla="*/ 3 w 4"/>
                <a:gd name="T9" fmla="*/ 7 h 8"/>
                <a:gd name="T10" fmla="*/ 0 w 4"/>
                <a:gd name="T11" fmla="*/ 1 h 8"/>
                <a:gd name="T12" fmla="*/ 0 w 4"/>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0" y="0"/>
                  </a:moveTo>
                  <a:cubicBezTo>
                    <a:pt x="1" y="0"/>
                    <a:pt x="1" y="0"/>
                    <a:pt x="1" y="0"/>
                  </a:cubicBezTo>
                  <a:cubicBezTo>
                    <a:pt x="4" y="7"/>
                    <a:pt x="4" y="7"/>
                    <a:pt x="4" y="7"/>
                  </a:cubicBezTo>
                  <a:cubicBezTo>
                    <a:pt x="4" y="7"/>
                    <a:pt x="4" y="8"/>
                    <a:pt x="4" y="8"/>
                  </a:cubicBezTo>
                  <a:cubicBezTo>
                    <a:pt x="3" y="8"/>
                    <a:pt x="3" y="8"/>
                    <a:pt x="3" y="7"/>
                  </a:cubicBezTo>
                  <a:cubicBezTo>
                    <a:pt x="0" y="1"/>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1" name="Freeform 165">
              <a:extLst>
                <a:ext uri="{FF2B5EF4-FFF2-40B4-BE49-F238E27FC236}">
                  <a16:creationId xmlns:a16="http://schemas.microsoft.com/office/drawing/2014/main" id="{E7B4BDC2-EFC8-433C-88C9-D7ECD54D7913}"/>
                </a:ext>
              </a:extLst>
            </p:cNvPr>
            <p:cNvSpPr>
              <a:spLocks/>
            </p:cNvSpPr>
            <p:nvPr/>
          </p:nvSpPr>
          <p:spPr bwMode="auto">
            <a:xfrm>
              <a:off x="105" y="62"/>
              <a:ext cx="19" cy="117"/>
            </a:xfrm>
            <a:custGeom>
              <a:avLst/>
              <a:gdLst>
                <a:gd name="T0" fmla="*/ 0 w 8"/>
                <a:gd name="T1" fmla="*/ 1 h 48"/>
                <a:gd name="T2" fmla="*/ 1 w 8"/>
                <a:gd name="T3" fmla="*/ 1 h 48"/>
                <a:gd name="T4" fmla="*/ 1 w 8"/>
                <a:gd name="T5" fmla="*/ 1 h 48"/>
                <a:gd name="T6" fmla="*/ 8 w 8"/>
                <a:gd name="T7" fmla="*/ 47 h 48"/>
                <a:gd name="T8" fmla="*/ 8 w 8"/>
                <a:gd name="T9" fmla="*/ 48 h 48"/>
                <a:gd name="T10" fmla="*/ 7 w 8"/>
                <a:gd name="T11" fmla="*/ 47 h 48"/>
                <a:gd name="T12" fmla="*/ 0 w 8"/>
                <a:gd name="T13" fmla="*/ 1 h 48"/>
                <a:gd name="T14" fmla="*/ 0 w 8"/>
                <a:gd name="T15" fmla="*/ 1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48">
                  <a:moveTo>
                    <a:pt x="0" y="1"/>
                  </a:moveTo>
                  <a:cubicBezTo>
                    <a:pt x="0" y="1"/>
                    <a:pt x="0" y="1"/>
                    <a:pt x="1" y="1"/>
                  </a:cubicBezTo>
                  <a:cubicBezTo>
                    <a:pt x="1" y="0"/>
                    <a:pt x="1" y="1"/>
                    <a:pt x="1" y="1"/>
                  </a:cubicBezTo>
                  <a:cubicBezTo>
                    <a:pt x="8" y="47"/>
                    <a:pt x="8" y="47"/>
                    <a:pt x="8" y="47"/>
                  </a:cubicBezTo>
                  <a:cubicBezTo>
                    <a:pt x="8" y="48"/>
                    <a:pt x="8" y="48"/>
                    <a:pt x="8" y="48"/>
                  </a:cubicBezTo>
                  <a:cubicBezTo>
                    <a:pt x="7" y="48"/>
                    <a:pt x="7" y="48"/>
                    <a:pt x="7" y="47"/>
                  </a:cubicBezTo>
                  <a:cubicBezTo>
                    <a:pt x="0" y="1"/>
                    <a:pt x="0" y="1"/>
                    <a:pt x="0" y="1"/>
                  </a:cubicBezTo>
                  <a:cubicBezTo>
                    <a:pt x="0" y="1"/>
                    <a:pt x="0" y="1"/>
                    <a:pt x="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2" name="Freeform 166">
              <a:extLst>
                <a:ext uri="{FF2B5EF4-FFF2-40B4-BE49-F238E27FC236}">
                  <a16:creationId xmlns:a16="http://schemas.microsoft.com/office/drawing/2014/main" id="{6C1224C3-F02B-49FB-B3FD-D2908D31CE92}"/>
                </a:ext>
              </a:extLst>
            </p:cNvPr>
            <p:cNvSpPr>
              <a:spLocks/>
            </p:cNvSpPr>
            <p:nvPr/>
          </p:nvSpPr>
          <p:spPr bwMode="auto">
            <a:xfrm>
              <a:off x="53" y="113"/>
              <a:ext cx="128" cy="22"/>
            </a:xfrm>
            <a:custGeom>
              <a:avLst/>
              <a:gdLst>
                <a:gd name="T0" fmla="*/ 1 w 52"/>
                <a:gd name="T1" fmla="*/ 8 h 9"/>
                <a:gd name="T2" fmla="*/ 1 w 52"/>
                <a:gd name="T3" fmla="*/ 7 h 9"/>
                <a:gd name="T4" fmla="*/ 51 w 52"/>
                <a:gd name="T5" fmla="*/ 0 h 9"/>
                <a:gd name="T6" fmla="*/ 52 w 52"/>
                <a:gd name="T7" fmla="*/ 1 h 9"/>
                <a:gd name="T8" fmla="*/ 52 w 52"/>
                <a:gd name="T9" fmla="*/ 1 h 9"/>
                <a:gd name="T10" fmla="*/ 1 w 52"/>
                <a:gd name="T11" fmla="*/ 9 h 9"/>
                <a:gd name="T12" fmla="*/ 0 w 52"/>
                <a:gd name="T13" fmla="*/ 8 h 9"/>
                <a:gd name="T14" fmla="*/ 1 w 52"/>
                <a:gd name="T15" fmla="*/ 8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2" h="9">
                  <a:moveTo>
                    <a:pt x="1" y="8"/>
                  </a:moveTo>
                  <a:cubicBezTo>
                    <a:pt x="1" y="7"/>
                    <a:pt x="1" y="7"/>
                    <a:pt x="1" y="7"/>
                  </a:cubicBezTo>
                  <a:cubicBezTo>
                    <a:pt x="51" y="0"/>
                    <a:pt x="51" y="0"/>
                    <a:pt x="51" y="0"/>
                  </a:cubicBezTo>
                  <a:cubicBezTo>
                    <a:pt x="52" y="0"/>
                    <a:pt x="52" y="0"/>
                    <a:pt x="52" y="1"/>
                  </a:cubicBezTo>
                  <a:cubicBezTo>
                    <a:pt x="52" y="1"/>
                    <a:pt x="52" y="1"/>
                    <a:pt x="52" y="1"/>
                  </a:cubicBezTo>
                  <a:cubicBezTo>
                    <a:pt x="1" y="9"/>
                    <a:pt x="1" y="9"/>
                    <a:pt x="1" y="9"/>
                  </a:cubicBezTo>
                  <a:cubicBezTo>
                    <a:pt x="1" y="9"/>
                    <a:pt x="0" y="9"/>
                    <a:pt x="0" y="8"/>
                  </a:cubicBezTo>
                  <a:cubicBezTo>
                    <a:pt x="0" y="8"/>
                    <a:pt x="0" y="8"/>
                    <a:pt x="1"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3" name="Freeform 167">
              <a:extLst>
                <a:ext uri="{FF2B5EF4-FFF2-40B4-BE49-F238E27FC236}">
                  <a16:creationId xmlns:a16="http://schemas.microsoft.com/office/drawing/2014/main" id="{D38BBE3A-EFFE-4333-8251-8C04F03458AD}"/>
                </a:ext>
              </a:extLst>
            </p:cNvPr>
            <p:cNvSpPr>
              <a:spLocks/>
            </p:cNvSpPr>
            <p:nvPr/>
          </p:nvSpPr>
          <p:spPr bwMode="auto">
            <a:xfrm>
              <a:off x="63" y="84"/>
              <a:ext cx="105" cy="78"/>
            </a:xfrm>
            <a:custGeom>
              <a:avLst/>
              <a:gdLst>
                <a:gd name="T0" fmla="*/ 0 w 43"/>
                <a:gd name="T1" fmla="*/ 0 h 32"/>
                <a:gd name="T2" fmla="*/ 1 w 43"/>
                <a:gd name="T3" fmla="*/ 1 h 32"/>
                <a:gd name="T4" fmla="*/ 42 w 43"/>
                <a:gd name="T5" fmla="*/ 31 h 32"/>
                <a:gd name="T6" fmla="*/ 42 w 43"/>
                <a:gd name="T7" fmla="*/ 32 h 32"/>
                <a:gd name="T8" fmla="*/ 41 w 43"/>
                <a:gd name="T9" fmla="*/ 32 h 32"/>
                <a:gd name="T10" fmla="*/ 0 w 43"/>
                <a:gd name="T11" fmla="*/ 2 h 32"/>
                <a:gd name="T12" fmla="*/ 0 w 43"/>
                <a:gd name="T13" fmla="*/ 1 h 32"/>
                <a:gd name="T14" fmla="*/ 0 w 43"/>
                <a:gd name="T15" fmla="*/ 0 h 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3" h="32">
                  <a:moveTo>
                    <a:pt x="0" y="0"/>
                  </a:moveTo>
                  <a:cubicBezTo>
                    <a:pt x="0" y="0"/>
                    <a:pt x="1" y="0"/>
                    <a:pt x="1" y="1"/>
                  </a:cubicBezTo>
                  <a:cubicBezTo>
                    <a:pt x="42" y="31"/>
                    <a:pt x="42" y="31"/>
                    <a:pt x="42" y="31"/>
                  </a:cubicBezTo>
                  <a:cubicBezTo>
                    <a:pt x="42" y="31"/>
                    <a:pt x="43" y="32"/>
                    <a:pt x="42" y="32"/>
                  </a:cubicBezTo>
                  <a:cubicBezTo>
                    <a:pt x="42" y="32"/>
                    <a:pt x="42" y="32"/>
                    <a:pt x="41" y="32"/>
                  </a:cubicBezTo>
                  <a:cubicBezTo>
                    <a:pt x="0" y="2"/>
                    <a:pt x="0" y="2"/>
                    <a:pt x="0" y="2"/>
                  </a:cubicBezTo>
                  <a:cubicBezTo>
                    <a:pt x="0" y="2"/>
                    <a:pt x="0" y="1"/>
                    <a:pt x="0" y="1"/>
                  </a:cubicBezTo>
                  <a:cubicBezTo>
                    <a:pt x="0" y="1"/>
                    <a:pt x="0" y="1"/>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4" name="Freeform 168">
              <a:extLst>
                <a:ext uri="{FF2B5EF4-FFF2-40B4-BE49-F238E27FC236}">
                  <a16:creationId xmlns:a16="http://schemas.microsoft.com/office/drawing/2014/main" id="{56DA8004-A7ED-4EFF-A60E-F2348982F740}"/>
                </a:ext>
              </a:extLst>
            </p:cNvPr>
            <p:cNvSpPr>
              <a:spLocks/>
            </p:cNvSpPr>
            <p:nvPr/>
          </p:nvSpPr>
          <p:spPr bwMode="auto">
            <a:xfrm>
              <a:off x="70" y="89"/>
              <a:ext cx="71" cy="97"/>
            </a:xfrm>
            <a:custGeom>
              <a:avLst/>
              <a:gdLst>
                <a:gd name="T0" fmla="*/ 28 w 29"/>
                <a:gd name="T1" fmla="*/ 0 h 40"/>
                <a:gd name="T2" fmla="*/ 29 w 29"/>
                <a:gd name="T3" fmla="*/ 1 h 40"/>
                <a:gd name="T4" fmla="*/ 29 w 29"/>
                <a:gd name="T5" fmla="*/ 2 h 40"/>
                <a:gd name="T6" fmla="*/ 1 w 29"/>
                <a:gd name="T7" fmla="*/ 39 h 40"/>
                <a:gd name="T8" fmla="*/ 0 w 29"/>
                <a:gd name="T9" fmla="*/ 39 h 40"/>
                <a:gd name="T10" fmla="*/ 0 w 29"/>
                <a:gd name="T11" fmla="*/ 38 h 40"/>
                <a:gd name="T12" fmla="*/ 28 w 29"/>
                <a:gd name="T13" fmla="*/ 1 h 40"/>
                <a:gd name="T14" fmla="*/ 28 w 29"/>
                <a:gd name="T15" fmla="*/ 0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 h="40">
                  <a:moveTo>
                    <a:pt x="28" y="0"/>
                  </a:moveTo>
                  <a:cubicBezTo>
                    <a:pt x="28" y="0"/>
                    <a:pt x="28" y="0"/>
                    <a:pt x="29" y="1"/>
                  </a:cubicBezTo>
                  <a:cubicBezTo>
                    <a:pt x="29" y="1"/>
                    <a:pt x="29" y="1"/>
                    <a:pt x="29" y="2"/>
                  </a:cubicBezTo>
                  <a:cubicBezTo>
                    <a:pt x="1" y="39"/>
                    <a:pt x="1" y="39"/>
                    <a:pt x="1" y="39"/>
                  </a:cubicBezTo>
                  <a:cubicBezTo>
                    <a:pt x="1" y="40"/>
                    <a:pt x="0" y="40"/>
                    <a:pt x="0" y="39"/>
                  </a:cubicBezTo>
                  <a:cubicBezTo>
                    <a:pt x="0" y="39"/>
                    <a:pt x="0" y="39"/>
                    <a:pt x="0" y="38"/>
                  </a:cubicBezTo>
                  <a:cubicBezTo>
                    <a:pt x="28" y="1"/>
                    <a:pt x="28" y="1"/>
                    <a:pt x="28" y="1"/>
                  </a:cubicBezTo>
                  <a:cubicBezTo>
                    <a:pt x="28" y="1"/>
                    <a:pt x="28" y="0"/>
                    <a:pt x="2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5" name="Freeform 169">
              <a:extLst>
                <a:ext uri="{FF2B5EF4-FFF2-40B4-BE49-F238E27FC236}">
                  <a16:creationId xmlns:a16="http://schemas.microsoft.com/office/drawing/2014/main" id="{9620AAD3-7717-48CE-8449-EAA0A90CECF6}"/>
                </a:ext>
              </a:extLst>
            </p:cNvPr>
            <p:cNvSpPr>
              <a:spLocks/>
            </p:cNvSpPr>
            <p:nvPr/>
          </p:nvSpPr>
          <p:spPr bwMode="auto">
            <a:xfrm>
              <a:off x="146" y="57"/>
              <a:ext cx="20" cy="24"/>
            </a:xfrm>
            <a:custGeom>
              <a:avLst/>
              <a:gdLst>
                <a:gd name="T0" fmla="*/ 7 w 8"/>
                <a:gd name="T1" fmla="*/ 0 h 10"/>
                <a:gd name="T2" fmla="*/ 8 w 8"/>
                <a:gd name="T3" fmla="*/ 0 h 10"/>
                <a:gd name="T4" fmla="*/ 8 w 8"/>
                <a:gd name="T5" fmla="*/ 1 h 10"/>
                <a:gd name="T6" fmla="*/ 2 w 8"/>
                <a:gd name="T7" fmla="*/ 9 h 10"/>
                <a:gd name="T8" fmla="*/ 1 w 8"/>
                <a:gd name="T9" fmla="*/ 9 h 10"/>
                <a:gd name="T10" fmla="*/ 1 w 8"/>
                <a:gd name="T11" fmla="*/ 8 h 10"/>
                <a:gd name="T12" fmla="*/ 7 w 8"/>
                <a:gd name="T13" fmla="*/ 0 h 10"/>
                <a:gd name="T14" fmla="*/ 7 w 8"/>
                <a:gd name="T15" fmla="*/ 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10">
                  <a:moveTo>
                    <a:pt x="7" y="0"/>
                  </a:moveTo>
                  <a:cubicBezTo>
                    <a:pt x="7" y="0"/>
                    <a:pt x="8" y="0"/>
                    <a:pt x="8" y="0"/>
                  </a:cubicBezTo>
                  <a:cubicBezTo>
                    <a:pt x="8" y="0"/>
                    <a:pt x="8" y="0"/>
                    <a:pt x="8" y="1"/>
                  </a:cubicBezTo>
                  <a:cubicBezTo>
                    <a:pt x="2" y="9"/>
                    <a:pt x="2" y="9"/>
                    <a:pt x="2" y="9"/>
                  </a:cubicBezTo>
                  <a:cubicBezTo>
                    <a:pt x="2" y="10"/>
                    <a:pt x="1" y="10"/>
                    <a:pt x="1" y="9"/>
                  </a:cubicBezTo>
                  <a:cubicBezTo>
                    <a:pt x="0" y="9"/>
                    <a:pt x="0" y="9"/>
                    <a:pt x="1" y="8"/>
                  </a:cubicBezTo>
                  <a:cubicBezTo>
                    <a:pt x="7" y="0"/>
                    <a:pt x="7" y="0"/>
                    <a:pt x="7" y="0"/>
                  </a:cubicBezTo>
                  <a:cubicBezTo>
                    <a:pt x="7" y="0"/>
                    <a:pt x="7" y="0"/>
                    <a:pt x="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6" name="Freeform 170">
              <a:extLst>
                <a:ext uri="{FF2B5EF4-FFF2-40B4-BE49-F238E27FC236}">
                  <a16:creationId xmlns:a16="http://schemas.microsoft.com/office/drawing/2014/main" id="{416CFD57-4F6C-4577-9310-41A72C15A2E5}"/>
                </a:ext>
              </a:extLst>
            </p:cNvPr>
            <p:cNvSpPr>
              <a:spLocks/>
            </p:cNvSpPr>
            <p:nvPr/>
          </p:nvSpPr>
          <p:spPr bwMode="auto">
            <a:xfrm>
              <a:off x="178" y="20"/>
              <a:ext cx="15" cy="18"/>
            </a:xfrm>
            <a:custGeom>
              <a:avLst/>
              <a:gdLst>
                <a:gd name="T0" fmla="*/ 5 w 6"/>
                <a:gd name="T1" fmla="*/ 0 h 7"/>
                <a:gd name="T2" fmla="*/ 5 w 6"/>
                <a:gd name="T3" fmla="*/ 0 h 7"/>
                <a:gd name="T4" fmla="*/ 6 w 6"/>
                <a:gd name="T5" fmla="*/ 2 h 7"/>
                <a:gd name="T6" fmla="*/ 2 w 6"/>
                <a:gd name="T7" fmla="*/ 7 h 7"/>
                <a:gd name="T8" fmla="*/ 1 w 6"/>
                <a:gd name="T9" fmla="*/ 7 h 7"/>
                <a:gd name="T10" fmla="*/ 0 w 6"/>
                <a:gd name="T11" fmla="*/ 6 h 7"/>
                <a:gd name="T12" fmla="*/ 4 w 6"/>
                <a:gd name="T13" fmla="*/ 1 h 7"/>
                <a:gd name="T14" fmla="*/ 5 w 6"/>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7">
                  <a:moveTo>
                    <a:pt x="5" y="0"/>
                  </a:moveTo>
                  <a:cubicBezTo>
                    <a:pt x="5" y="0"/>
                    <a:pt x="5" y="0"/>
                    <a:pt x="5" y="0"/>
                  </a:cubicBezTo>
                  <a:cubicBezTo>
                    <a:pt x="6" y="1"/>
                    <a:pt x="6" y="1"/>
                    <a:pt x="6" y="2"/>
                  </a:cubicBezTo>
                  <a:cubicBezTo>
                    <a:pt x="2" y="7"/>
                    <a:pt x="2" y="7"/>
                    <a:pt x="2" y="7"/>
                  </a:cubicBezTo>
                  <a:cubicBezTo>
                    <a:pt x="1" y="7"/>
                    <a:pt x="1" y="7"/>
                    <a:pt x="1" y="7"/>
                  </a:cubicBezTo>
                  <a:cubicBezTo>
                    <a:pt x="0" y="7"/>
                    <a:pt x="0" y="6"/>
                    <a:pt x="0" y="6"/>
                  </a:cubicBezTo>
                  <a:cubicBezTo>
                    <a:pt x="4" y="1"/>
                    <a:pt x="4" y="1"/>
                    <a:pt x="4" y="1"/>
                  </a:cubicBezTo>
                  <a:cubicBezTo>
                    <a:pt x="4" y="0"/>
                    <a:pt x="5" y="0"/>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7" name="Freeform 171">
              <a:extLst>
                <a:ext uri="{FF2B5EF4-FFF2-40B4-BE49-F238E27FC236}">
                  <a16:creationId xmlns:a16="http://schemas.microsoft.com/office/drawing/2014/main" id="{55EBA296-F00F-4CCB-AE13-EB2A3F623F65}"/>
                </a:ext>
              </a:extLst>
            </p:cNvPr>
            <p:cNvSpPr>
              <a:spLocks/>
            </p:cNvSpPr>
            <p:nvPr/>
          </p:nvSpPr>
          <p:spPr bwMode="auto">
            <a:xfrm>
              <a:off x="203" y="106"/>
              <a:ext cx="29" cy="7"/>
            </a:xfrm>
            <a:custGeom>
              <a:avLst/>
              <a:gdLst>
                <a:gd name="T0" fmla="*/ 1 w 12"/>
                <a:gd name="T1" fmla="*/ 1 h 3"/>
                <a:gd name="T2" fmla="*/ 1 w 12"/>
                <a:gd name="T3" fmla="*/ 1 h 3"/>
                <a:gd name="T4" fmla="*/ 11 w 12"/>
                <a:gd name="T5" fmla="*/ 0 h 3"/>
                <a:gd name="T6" fmla="*/ 12 w 12"/>
                <a:gd name="T7" fmla="*/ 0 h 3"/>
                <a:gd name="T8" fmla="*/ 11 w 12"/>
                <a:gd name="T9" fmla="*/ 1 h 3"/>
                <a:gd name="T10" fmla="*/ 1 w 12"/>
                <a:gd name="T11" fmla="*/ 3 h 3"/>
                <a:gd name="T12" fmla="*/ 0 w 12"/>
                <a:gd name="T13" fmla="*/ 2 h 3"/>
                <a:gd name="T14" fmla="*/ 1 w 12"/>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3">
                  <a:moveTo>
                    <a:pt x="1" y="1"/>
                  </a:moveTo>
                  <a:cubicBezTo>
                    <a:pt x="1" y="1"/>
                    <a:pt x="1" y="1"/>
                    <a:pt x="1" y="1"/>
                  </a:cubicBezTo>
                  <a:cubicBezTo>
                    <a:pt x="11" y="0"/>
                    <a:pt x="11" y="0"/>
                    <a:pt x="11" y="0"/>
                  </a:cubicBezTo>
                  <a:cubicBezTo>
                    <a:pt x="11" y="0"/>
                    <a:pt x="12" y="0"/>
                    <a:pt x="12" y="0"/>
                  </a:cubicBezTo>
                  <a:cubicBezTo>
                    <a:pt x="12" y="1"/>
                    <a:pt x="12" y="1"/>
                    <a:pt x="11" y="1"/>
                  </a:cubicBezTo>
                  <a:cubicBezTo>
                    <a:pt x="1" y="3"/>
                    <a:pt x="1" y="3"/>
                    <a:pt x="1" y="3"/>
                  </a:cubicBezTo>
                  <a:cubicBezTo>
                    <a:pt x="1" y="3"/>
                    <a:pt x="1" y="3"/>
                    <a:pt x="0" y="2"/>
                  </a:cubicBezTo>
                  <a:cubicBezTo>
                    <a:pt x="0" y="2"/>
                    <a:pt x="1" y="1"/>
                    <a:pt x="1"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8" name="Freeform 172">
              <a:extLst>
                <a:ext uri="{FF2B5EF4-FFF2-40B4-BE49-F238E27FC236}">
                  <a16:creationId xmlns:a16="http://schemas.microsoft.com/office/drawing/2014/main" id="{9DA31542-655D-4060-9768-C4A6BB71A002}"/>
                </a:ext>
              </a:extLst>
            </p:cNvPr>
            <p:cNvSpPr>
              <a:spLocks/>
            </p:cNvSpPr>
            <p:nvPr/>
          </p:nvSpPr>
          <p:spPr bwMode="auto">
            <a:xfrm>
              <a:off x="95" y="-1"/>
              <a:ext cx="10" cy="39"/>
            </a:xfrm>
            <a:custGeom>
              <a:avLst/>
              <a:gdLst>
                <a:gd name="T0" fmla="*/ 0 w 4"/>
                <a:gd name="T1" fmla="*/ 0 h 16"/>
                <a:gd name="T2" fmla="*/ 1 w 4"/>
                <a:gd name="T3" fmla="*/ 0 h 16"/>
                <a:gd name="T4" fmla="*/ 1 w 4"/>
                <a:gd name="T5" fmla="*/ 0 h 16"/>
                <a:gd name="T6" fmla="*/ 4 w 4"/>
                <a:gd name="T7" fmla="*/ 15 h 16"/>
                <a:gd name="T8" fmla="*/ 3 w 4"/>
                <a:gd name="T9" fmla="*/ 16 h 16"/>
                <a:gd name="T10" fmla="*/ 2 w 4"/>
                <a:gd name="T11" fmla="*/ 15 h 16"/>
                <a:gd name="T12" fmla="*/ 0 w 4"/>
                <a:gd name="T13" fmla="*/ 1 h 16"/>
                <a:gd name="T14" fmla="*/ 0 w 4"/>
                <a:gd name="T15" fmla="*/ 0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16">
                  <a:moveTo>
                    <a:pt x="0" y="0"/>
                  </a:moveTo>
                  <a:cubicBezTo>
                    <a:pt x="0" y="0"/>
                    <a:pt x="0" y="0"/>
                    <a:pt x="1" y="0"/>
                  </a:cubicBezTo>
                  <a:cubicBezTo>
                    <a:pt x="1" y="0"/>
                    <a:pt x="1" y="0"/>
                    <a:pt x="1" y="0"/>
                  </a:cubicBezTo>
                  <a:cubicBezTo>
                    <a:pt x="4" y="15"/>
                    <a:pt x="4" y="15"/>
                    <a:pt x="4" y="15"/>
                  </a:cubicBezTo>
                  <a:cubicBezTo>
                    <a:pt x="4" y="16"/>
                    <a:pt x="3" y="16"/>
                    <a:pt x="3" y="16"/>
                  </a:cubicBezTo>
                  <a:cubicBezTo>
                    <a:pt x="3" y="16"/>
                    <a:pt x="2" y="16"/>
                    <a:pt x="2" y="15"/>
                  </a:cubicBezTo>
                  <a:cubicBezTo>
                    <a:pt x="0" y="1"/>
                    <a:pt x="0" y="1"/>
                    <a:pt x="0" y="1"/>
                  </a:cubicBezTo>
                  <a:cubicBezTo>
                    <a:pt x="0" y="0"/>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9" name="Freeform 173">
              <a:extLst>
                <a:ext uri="{FF2B5EF4-FFF2-40B4-BE49-F238E27FC236}">
                  <a16:creationId xmlns:a16="http://schemas.microsoft.com/office/drawing/2014/main" id="{500E3B80-7C11-4EE8-8803-5F08642D7F88}"/>
                </a:ext>
              </a:extLst>
            </p:cNvPr>
            <p:cNvSpPr>
              <a:spLocks/>
            </p:cNvSpPr>
            <p:nvPr/>
          </p:nvSpPr>
          <p:spPr bwMode="auto">
            <a:xfrm>
              <a:off x="29" y="62"/>
              <a:ext cx="22" cy="17"/>
            </a:xfrm>
            <a:custGeom>
              <a:avLst/>
              <a:gdLst>
                <a:gd name="T0" fmla="*/ 1 w 9"/>
                <a:gd name="T1" fmla="*/ 0 h 7"/>
                <a:gd name="T2" fmla="*/ 2 w 9"/>
                <a:gd name="T3" fmla="*/ 0 h 7"/>
                <a:gd name="T4" fmla="*/ 9 w 9"/>
                <a:gd name="T5" fmla="*/ 5 h 7"/>
                <a:gd name="T6" fmla="*/ 9 w 9"/>
                <a:gd name="T7" fmla="*/ 6 h 7"/>
                <a:gd name="T8" fmla="*/ 8 w 9"/>
                <a:gd name="T9" fmla="*/ 6 h 7"/>
                <a:gd name="T10" fmla="*/ 1 w 9"/>
                <a:gd name="T11" fmla="*/ 1 h 7"/>
                <a:gd name="T12" fmla="*/ 1 w 9"/>
                <a:gd name="T13" fmla="*/ 0 h 7"/>
                <a:gd name="T14" fmla="*/ 1 w 9"/>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7">
                  <a:moveTo>
                    <a:pt x="1" y="0"/>
                  </a:moveTo>
                  <a:cubicBezTo>
                    <a:pt x="1" y="0"/>
                    <a:pt x="1" y="0"/>
                    <a:pt x="2" y="0"/>
                  </a:cubicBezTo>
                  <a:cubicBezTo>
                    <a:pt x="9" y="5"/>
                    <a:pt x="9" y="5"/>
                    <a:pt x="9" y="5"/>
                  </a:cubicBezTo>
                  <a:cubicBezTo>
                    <a:pt x="9" y="5"/>
                    <a:pt x="9" y="6"/>
                    <a:pt x="9" y="6"/>
                  </a:cubicBezTo>
                  <a:cubicBezTo>
                    <a:pt x="9" y="7"/>
                    <a:pt x="8" y="7"/>
                    <a:pt x="8" y="6"/>
                  </a:cubicBezTo>
                  <a:cubicBezTo>
                    <a:pt x="1" y="1"/>
                    <a:pt x="1" y="1"/>
                    <a:pt x="1" y="1"/>
                  </a:cubicBezTo>
                  <a:cubicBezTo>
                    <a:pt x="0" y="1"/>
                    <a:pt x="0" y="0"/>
                    <a:pt x="1" y="0"/>
                  </a:cubicBezTo>
                  <a:cubicBezTo>
                    <a:pt x="1" y="0"/>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0" name="Freeform 174">
              <a:extLst>
                <a:ext uri="{FF2B5EF4-FFF2-40B4-BE49-F238E27FC236}">
                  <a16:creationId xmlns:a16="http://schemas.microsoft.com/office/drawing/2014/main" id="{4CB58CBD-A42D-4133-82D4-270E2A7E0991}"/>
                </a:ext>
              </a:extLst>
            </p:cNvPr>
            <p:cNvSpPr>
              <a:spLocks/>
            </p:cNvSpPr>
            <p:nvPr/>
          </p:nvSpPr>
          <p:spPr bwMode="auto">
            <a:xfrm>
              <a:off x="14" y="50"/>
              <a:ext cx="7" cy="7"/>
            </a:xfrm>
            <a:custGeom>
              <a:avLst/>
              <a:gdLst>
                <a:gd name="T0" fmla="*/ 1 w 3"/>
                <a:gd name="T1" fmla="*/ 0 h 3"/>
                <a:gd name="T2" fmla="*/ 1 w 3"/>
                <a:gd name="T3" fmla="*/ 0 h 3"/>
                <a:gd name="T4" fmla="*/ 3 w 3"/>
                <a:gd name="T5" fmla="*/ 1 h 3"/>
                <a:gd name="T6" fmla="*/ 3 w 3"/>
                <a:gd name="T7" fmla="*/ 2 h 3"/>
                <a:gd name="T8" fmla="*/ 2 w 3"/>
                <a:gd name="T9" fmla="*/ 2 h 3"/>
                <a:gd name="T10" fmla="*/ 0 w 3"/>
                <a:gd name="T11" fmla="*/ 1 h 3"/>
                <a:gd name="T12" fmla="*/ 0 w 3"/>
                <a:gd name="T13" fmla="*/ 0 h 3"/>
                <a:gd name="T14" fmla="*/ 1 w 3"/>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3">
                  <a:moveTo>
                    <a:pt x="1" y="0"/>
                  </a:moveTo>
                  <a:cubicBezTo>
                    <a:pt x="1" y="0"/>
                    <a:pt x="1" y="0"/>
                    <a:pt x="1" y="0"/>
                  </a:cubicBezTo>
                  <a:cubicBezTo>
                    <a:pt x="3" y="1"/>
                    <a:pt x="3" y="1"/>
                    <a:pt x="3" y="1"/>
                  </a:cubicBezTo>
                  <a:cubicBezTo>
                    <a:pt x="3" y="1"/>
                    <a:pt x="3" y="2"/>
                    <a:pt x="3" y="2"/>
                  </a:cubicBezTo>
                  <a:cubicBezTo>
                    <a:pt x="3" y="3"/>
                    <a:pt x="2" y="3"/>
                    <a:pt x="2" y="2"/>
                  </a:cubicBezTo>
                  <a:cubicBezTo>
                    <a:pt x="0" y="1"/>
                    <a:pt x="0" y="1"/>
                    <a:pt x="0" y="1"/>
                  </a:cubicBezTo>
                  <a:cubicBezTo>
                    <a:pt x="0" y="1"/>
                    <a:pt x="0" y="1"/>
                    <a:pt x="0" y="0"/>
                  </a:cubicBezTo>
                  <a:cubicBezTo>
                    <a:pt x="0" y="0"/>
                    <a:pt x="0"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1" name="Freeform 175">
              <a:extLst>
                <a:ext uri="{FF2B5EF4-FFF2-40B4-BE49-F238E27FC236}">
                  <a16:creationId xmlns:a16="http://schemas.microsoft.com/office/drawing/2014/main" id="{8D636811-C3F8-4BCA-B567-713799A32AA8}"/>
                </a:ext>
              </a:extLst>
            </p:cNvPr>
            <p:cNvSpPr>
              <a:spLocks/>
            </p:cNvSpPr>
            <p:nvPr/>
          </p:nvSpPr>
          <p:spPr bwMode="auto">
            <a:xfrm>
              <a:off x="173" y="167"/>
              <a:ext cx="8" cy="7"/>
            </a:xfrm>
            <a:custGeom>
              <a:avLst/>
              <a:gdLst>
                <a:gd name="T0" fmla="*/ 0 w 3"/>
                <a:gd name="T1" fmla="*/ 0 h 3"/>
                <a:gd name="T2" fmla="*/ 1 w 3"/>
                <a:gd name="T3" fmla="*/ 0 h 3"/>
                <a:gd name="T4" fmla="*/ 3 w 3"/>
                <a:gd name="T5" fmla="*/ 1 h 3"/>
                <a:gd name="T6" fmla="*/ 3 w 3"/>
                <a:gd name="T7" fmla="*/ 2 h 3"/>
                <a:gd name="T8" fmla="*/ 2 w 3"/>
                <a:gd name="T9" fmla="*/ 2 h 3"/>
                <a:gd name="T10" fmla="*/ 0 w 3"/>
                <a:gd name="T11" fmla="*/ 1 h 3"/>
                <a:gd name="T12" fmla="*/ 0 w 3"/>
                <a:gd name="T13" fmla="*/ 0 h 3"/>
                <a:gd name="T14" fmla="*/ 0 w 3"/>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3">
                  <a:moveTo>
                    <a:pt x="0" y="0"/>
                  </a:moveTo>
                  <a:cubicBezTo>
                    <a:pt x="0" y="0"/>
                    <a:pt x="1" y="0"/>
                    <a:pt x="1" y="0"/>
                  </a:cubicBezTo>
                  <a:cubicBezTo>
                    <a:pt x="3" y="1"/>
                    <a:pt x="3" y="1"/>
                    <a:pt x="3" y="1"/>
                  </a:cubicBezTo>
                  <a:cubicBezTo>
                    <a:pt x="3" y="1"/>
                    <a:pt x="3" y="2"/>
                    <a:pt x="3" y="2"/>
                  </a:cubicBezTo>
                  <a:cubicBezTo>
                    <a:pt x="3" y="2"/>
                    <a:pt x="2" y="3"/>
                    <a:pt x="2" y="2"/>
                  </a:cubicBezTo>
                  <a:cubicBezTo>
                    <a:pt x="0" y="1"/>
                    <a:pt x="0" y="1"/>
                    <a:pt x="0" y="1"/>
                  </a:cubicBezTo>
                  <a:cubicBezTo>
                    <a:pt x="0" y="1"/>
                    <a:pt x="0" y="0"/>
                    <a:pt x="0" y="0"/>
                  </a:cubicBezTo>
                  <a:cubicBezTo>
                    <a:pt x="0" y="0"/>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2" name="Freeform 176">
              <a:extLst>
                <a:ext uri="{FF2B5EF4-FFF2-40B4-BE49-F238E27FC236}">
                  <a16:creationId xmlns:a16="http://schemas.microsoft.com/office/drawing/2014/main" id="{56F18B7D-1669-4BCE-86AF-F222BB296BA8}"/>
                </a:ext>
              </a:extLst>
            </p:cNvPr>
            <p:cNvSpPr>
              <a:spLocks/>
            </p:cNvSpPr>
            <p:nvPr/>
          </p:nvSpPr>
          <p:spPr bwMode="auto">
            <a:xfrm>
              <a:off x="190" y="179"/>
              <a:ext cx="20" cy="14"/>
            </a:xfrm>
            <a:custGeom>
              <a:avLst/>
              <a:gdLst>
                <a:gd name="T0" fmla="*/ 1 w 8"/>
                <a:gd name="T1" fmla="*/ 0 h 6"/>
                <a:gd name="T2" fmla="*/ 2 w 8"/>
                <a:gd name="T3" fmla="*/ 0 h 6"/>
                <a:gd name="T4" fmla="*/ 8 w 8"/>
                <a:gd name="T5" fmla="*/ 5 h 6"/>
                <a:gd name="T6" fmla="*/ 8 w 8"/>
                <a:gd name="T7" fmla="*/ 6 h 6"/>
                <a:gd name="T8" fmla="*/ 7 w 8"/>
                <a:gd name="T9" fmla="*/ 6 h 6"/>
                <a:gd name="T10" fmla="*/ 1 w 8"/>
                <a:gd name="T11" fmla="*/ 2 h 6"/>
                <a:gd name="T12" fmla="*/ 0 w 8"/>
                <a:gd name="T13" fmla="*/ 1 h 6"/>
                <a:gd name="T14" fmla="*/ 1 w 8"/>
                <a:gd name="T15" fmla="*/ 0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6">
                  <a:moveTo>
                    <a:pt x="1" y="0"/>
                  </a:moveTo>
                  <a:cubicBezTo>
                    <a:pt x="1" y="0"/>
                    <a:pt x="1" y="0"/>
                    <a:pt x="2" y="0"/>
                  </a:cubicBezTo>
                  <a:cubicBezTo>
                    <a:pt x="8" y="5"/>
                    <a:pt x="8" y="5"/>
                    <a:pt x="8" y="5"/>
                  </a:cubicBezTo>
                  <a:cubicBezTo>
                    <a:pt x="8" y="5"/>
                    <a:pt x="8" y="6"/>
                    <a:pt x="8" y="6"/>
                  </a:cubicBezTo>
                  <a:cubicBezTo>
                    <a:pt x="8" y="6"/>
                    <a:pt x="7" y="6"/>
                    <a:pt x="7" y="6"/>
                  </a:cubicBezTo>
                  <a:cubicBezTo>
                    <a:pt x="1" y="2"/>
                    <a:pt x="1" y="2"/>
                    <a:pt x="1" y="2"/>
                  </a:cubicBezTo>
                  <a:cubicBezTo>
                    <a:pt x="0" y="1"/>
                    <a:pt x="0" y="1"/>
                    <a:pt x="0" y="1"/>
                  </a:cubicBezTo>
                  <a:cubicBezTo>
                    <a:pt x="1" y="0"/>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3" name="Freeform 177">
              <a:extLst>
                <a:ext uri="{FF2B5EF4-FFF2-40B4-BE49-F238E27FC236}">
                  <a16:creationId xmlns:a16="http://schemas.microsoft.com/office/drawing/2014/main" id="{F11F108A-C5D3-44ED-A91D-523FAE5A2B9F}"/>
                </a:ext>
              </a:extLst>
            </p:cNvPr>
            <p:cNvSpPr>
              <a:spLocks/>
            </p:cNvSpPr>
            <p:nvPr/>
          </p:nvSpPr>
          <p:spPr bwMode="auto">
            <a:xfrm>
              <a:off x="124" y="193"/>
              <a:ext cx="7" cy="34"/>
            </a:xfrm>
            <a:custGeom>
              <a:avLst/>
              <a:gdLst>
                <a:gd name="T0" fmla="*/ 0 w 3"/>
                <a:gd name="T1" fmla="*/ 0 h 14"/>
                <a:gd name="T2" fmla="*/ 1 w 3"/>
                <a:gd name="T3" fmla="*/ 0 h 14"/>
                <a:gd name="T4" fmla="*/ 1 w 3"/>
                <a:gd name="T5" fmla="*/ 0 h 14"/>
                <a:gd name="T6" fmla="*/ 3 w 3"/>
                <a:gd name="T7" fmla="*/ 13 h 14"/>
                <a:gd name="T8" fmla="*/ 3 w 3"/>
                <a:gd name="T9" fmla="*/ 14 h 14"/>
                <a:gd name="T10" fmla="*/ 2 w 3"/>
                <a:gd name="T11" fmla="*/ 14 h 14"/>
                <a:gd name="T12" fmla="*/ 0 w 3"/>
                <a:gd name="T13" fmla="*/ 1 h 14"/>
                <a:gd name="T14" fmla="*/ 0 w 3"/>
                <a:gd name="T15" fmla="*/ 0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14">
                  <a:moveTo>
                    <a:pt x="0" y="0"/>
                  </a:moveTo>
                  <a:cubicBezTo>
                    <a:pt x="0" y="0"/>
                    <a:pt x="0" y="0"/>
                    <a:pt x="1" y="0"/>
                  </a:cubicBezTo>
                  <a:cubicBezTo>
                    <a:pt x="1" y="0"/>
                    <a:pt x="1" y="0"/>
                    <a:pt x="1" y="0"/>
                  </a:cubicBezTo>
                  <a:cubicBezTo>
                    <a:pt x="3" y="13"/>
                    <a:pt x="3" y="13"/>
                    <a:pt x="3" y="13"/>
                  </a:cubicBezTo>
                  <a:cubicBezTo>
                    <a:pt x="3" y="14"/>
                    <a:pt x="3" y="14"/>
                    <a:pt x="3" y="14"/>
                  </a:cubicBezTo>
                  <a:cubicBezTo>
                    <a:pt x="2" y="14"/>
                    <a:pt x="2" y="14"/>
                    <a:pt x="2" y="14"/>
                  </a:cubicBezTo>
                  <a:cubicBezTo>
                    <a:pt x="0" y="1"/>
                    <a:pt x="0" y="1"/>
                    <a:pt x="0" y="1"/>
                  </a:cubicBezTo>
                  <a:cubicBezTo>
                    <a:pt x="0" y="0"/>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178">
              <a:extLst>
                <a:ext uri="{FF2B5EF4-FFF2-40B4-BE49-F238E27FC236}">
                  <a16:creationId xmlns:a16="http://schemas.microsoft.com/office/drawing/2014/main" id="{6634EDAD-DCF4-4582-9373-BE55662AC802}"/>
                </a:ext>
              </a:extLst>
            </p:cNvPr>
            <p:cNvSpPr>
              <a:spLocks/>
            </p:cNvSpPr>
            <p:nvPr/>
          </p:nvSpPr>
          <p:spPr bwMode="auto">
            <a:xfrm>
              <a:off x="6" y="135"/>
              <a:ext cx="32" cy="7"/>
            </a:xfrm>
            <a:custGeom>
              <a:avLst/>
              <a:gdLst>
                <a:gd name="T0" fmla="*/ 0 w 13"/>
                <a:gd name="T1" fmla="*/ 1 h 3"/>
                <a:gd name="T2" fmla="*/ 0 w 13"/>
                <a:gd name="T3" fmla="*/ 1 h 3"/>
                <a:gd name="T4" fmla="*/ 12 w 13"/>
                <a:gd name="T5" fmla="*/ 0 h 3"/>
                <a:gd name="T6" fmla="*/ 13 w 13"/>
                <a:gd name="T7" fmla="*/ 0 h 3"/>
                <a:gd name="T8" fmla="*/ 13 w 13"/>
                <a:gd name="T9" fmla="*/ 1 h 3"/>
                <a:gd name="T10" fmla="*/ 1 w 13"/>
                <a:gd name="T11" fmla="*/ 3 h 3"/>
                <a:gd name="T12" fmla="*/ 0 w 13"/>
                <a:gd name="T13" fmla="*/ 2 h 3"/>
                <a:gd name="T14" fmla="*/ 0 w 13"/>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3">
                  <a:moveTo>
                    <a:pt x="0" y="1"/>
                  </a:moveTo>
                  <a:cubicBezTo>
                    <a:pt x="0" y="1"/>
                    <a:pt x="0" y="1"/>
                    <a:pt x="0" y="1"/>
                  </a:cubicBezTo>
                  <a:cubicBezTo>
                    <a:pt x="12" y="0"/>
                    <a:pt x="12" y="0"/>
                    <a:pt x="12" y="0"/>
                  </a:cubicBezTo>
                  <a:cubicBezTo>
                    <a:pt x="13" y="0"/>
                    <a:pt x="13" y="0"/>
                    <a:pt x="13" y="0"/>
                  </a:cubicBezTo>
                  <a:cubicBezTo>
                    <a:pt x="13" y="1"/>
                    <a:pt x="13" y="1"/>
                    <a:pt x="13" y="1"/>
                  </a:cubicBezTo>
                  <a:cubicBezTo>
                    <a:pt x="1" y="3"/>
                    <a:pt x="1" y="3"/>
                    <a:pt x="1" y="3"/>
                  </a:cubicBezTo>
                  <a:cubicBezTo>
                    <a:pt x="0" y="3"/>
                    <a:pt x="0" y="3"/>
                    <a:pt x="0" y="2"/>
                  </a:cubicBezTo>
                  <a:cubicBezTo>
                    <a:pt x="0" y="2"/>
                    <a:pt x="0" y="2"/>
                    <a:pt x="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179">
              <a:extLst>
                <a:ext uri="{FF2B5EF4-FFF2-40B4-BE49-F238E27FC236}">
                  <a16:creationId xmlns:a16="http://schemas.microsoft.com/office/drawing/2014/main" id="{237FA595-62D1-4A7F-834B-1770BE87C5CD}"/>
                </a:ext>
              </a:extLst>
            </p:cNvPr>
            <p:cNvSpPr>
              <a:spLocks/>
            </p:cNvSpPr>
            <p:nvPr/>
          </p:nvSpPr>
          <p:spPr bwMode="auto">
            <a:xfrm>
              <a:off x="48" y="196"/>
              <a:ext cx="15" cy="17"/>
            </a:xfrm>
            <a:custGeom>
              <a:avLst/>
              <a:gdLst>
                <a:gd name="T0" fmla="*/ 5 w 6"/>
                <a:gd name="T1" fmla="*/ 0 h 7"/>
                <a:gd name="T2" fmla="*/ 5 w 6"/>
                <a:gd name="T3" fmla="*/ 0 h 7"/>
                <a:gd name="T4" fmla="*/ 6 w 6"/>
                <a:gd name="T5" fmla="*/ 1 h 7"/>
                <a:gd name="T6" fmla="*/ 1 w 6"/>
                <a:gd name="T7" fmla="*/ 7 h 7"/>
                <a:gd name="T8" fmla="*/ 0 w 6"/>
                <a:gd name="T9" fmla="*/ 7 h 7"/>
                <a:gd name="T10" fmla="*/ 0 w 6"/>
                <a:gd name="T11" fmla="*/ 6 h 7"/>
                <a:gd name="T12" fmla="*/ 4 w 6"/>
                <a:gd name="T13" fmla="*/ 0 h 7"/>
                <a:gd name="T14" fmla="*/ 5 w 6"/>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7">
                  <a:moveTo>
                    <a:pt x="5" y="0"/>
                  </a:moveTo>
                  <a:cubicBezTo>
                    <a:pt x="5" y="0"/>
                    <a:pt x="5" y="0"/>
                    <a:pt x="5" y="0"/>
                  </a:cubicBezTo>
                  <a:cubicBezTo>
                    <a:pt x="6" y="0"/>
                    <a:pt x="6" y="1"/>
                    <a:pt x="6" y="1"/>
                  </a:cubicBezTo>
                  <a:cubicBezTo>
                    <a:pt x="1" y="7"/>
                    <a:pt x="1" y="7"/>
                    <a:pt x="1" y="7"/>
                  </a:cubicBezTo>
                  <a:cubicBezTo>
                    <a:pt x="1" y="7"/>
                    <a:pt x="1" y="7"/>
                    <a:pt x="0" y="7"/>
                  </a:cubicBezTo>
                  <a:cubicBezTo>
                    <a:pt x="0" y="7"/>
                    <a:pt x="0" y="6"/>
                    <a:pt x="0" y="6"/>
                  </a:cubicBezTo>
                  <a:cubicBezTo>
                    <a:pt x="4" y="0"/>
                    <a:pt x="4" y="0"/>
                    <a:pt x="4" y="0"/>
                  </a:cubicBezTo>
                  <a:cubicBezTo>
                    <a:pt x="4" y="0"/>
                    <a:pt x="5" y="0"/>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41" name="Group 134">
            <a:extLst>
              <a:ext uri="{FF2B5EF4-FFF2-40B4-BE49-F238E27FC236}">
                <a16:creationId xmlns:a16="http://schemas.microsoft.com/office/drawing/2014/main" id="{54B8B45D-F69B-4A98-9F36-5225A9B1C753}"/>
              </a:ext>
            </a:extLst>
          </p:cNvPr>
          <p:cNvGrpSpPr>
            <a:grpSpLocks noChangeAspect="1"/>
          </p:cNvGrpSpPr>
          <p:nvPr/>
        </p:nvGrpSpPr>
        <p:grpSpPr bwMode="auto">
          <a:xfrm>
            <a:off x="10779249" y="126571"/>
            <a:ext cx="1184562" cy="1262492"/>
            <a:chOff x="6" y="-1"/>
            <a:chExt cx="228" cy="243"/>
          </a:xfrm>
        </p:grpSpPr>
        <p:sp>
          <p:nvSpPr>
            <p:cNvPr id="242" name="Freeform 135">
              <a:extLst>
                <a:ext uri="{FF2B5EF4-FFF2-40B4-BE49-F238E27FC236}">
                  <a16:creationId xmlns:a16="http://schemas.microsoft.com/office/drawing/2014/main" id="{3214C2B6-6673-4BF2-BF84-BE89F91D90D7}"/>
                </a:ext>
              </a:extLst>
            </p:cNvPr>
            <p:cNvSpPr>
              <a:spLocks/>
            </p:cNvSpPr>
            <p:nvPr/>
          </p:nvSpPr>
          <p:spPr bwMode="auto">
            <a:xfrm>
              <a:off x="63" y="103"/>
              <a:ext cx="110" cy="44"/>
            </a:xfrm>
            <a:custGeom>
              <a:avLst/>
              <a:gdLst>
                <a:gd name="T0" fmla="*/ 1 w 45"/>
                <a:gd name="T1" fmla="*/ 0 h 18"/>
                <a:gd name="T2" fmla="*/ 1 w 45"/>
                <a:gd name="T3" fmla="*/ 0 h 18"/>
                <a:gd name="T4" fmla="*/ 44 w 45"/>
                <a:gd name="T5" fmla="*/ 17 h 18"/>
                <a:gd name="T6" fmla="*/ 45 w 45"/>
                <a:gd name="T7" fmla="*/ 18 h 18"/>
                <a:gd name="T8" fmla="*/ 44 w 45"/>
                <a:gd name="T9" fmla="*/ 18 h 18"/>
                <a:gd name="T10" fmla="*/ 1 w 45"/>
                <a:gd name="T11" fmla="*/ 1 h 18"/>
                <a:gd name="T12" fmla="*/ 0 w 45"/>
                <a:gd name="T13" fmla="*/ 0 h 18"/>
                <a:gd name="T14" fmla="*/ 1 w 45"/>
                <a:gd name="T15" fmla="*/ 0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 h="18">
                  <a:moveTo>
                    <a:pt x="1" y="0"/>
                  </a:moveTo>
                  <a:cubicBezTo>
                    <a:pt x="1" y="0"/>
                    <a:pt x="1" y="0"/>
                    <a:pt x="1" y="0"/>
                  </a:cubicBezTo>
                  <a:cubicBezTo>
                    <a:pt x="44" y="17"/>
                    <a:pt x="44" y="17"/>
                    <a:pt x="44" y="17"/>
                  </a:cubicBezTo>
                  <a:cubicBezTo>
                    <a:pt x="45" y="17"/>
                    <a:pt x="45" y="17"/>
                    <a:pt x="45" y="18"/>
                  </a:cubicBezTo>
                  <a:cubicBezTo>
                    <a:pt x="45" y="18"/>
                    <a:pt x="44" y="18"/>
                    <a:pt x="44" y="18"/>
                  </a:cubicBezTo>
                  <a:cubicBezTo>
                    <a:pt x="1" y="1"/>
                    <a:pt x="1" y="1"/>
                    <a:pt x="1" y="1"/>
                  </a:cubicBezTo>
                  <a:cubicBezTo>
                    <a:pt x="0" y="1"/>
                    <a:pt x="0" y="1"/>
                    <a:pt x="0" y="0"/>
                  </a:cubicBezTo>
                  <a:cubicBezTo>
                    <a:pt x="0" y="0"/>
                    <a:pt x="0"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Freeform 136">
              <a:extLst>
                <a:ext uri="{FF2B5EF4-FFF2-40B4-BE49-F238E27FC236}">
                  <a16:creationId xmlns:a16="http://schemas.microsoft.com/office/drawing/2014/main" id="{ED53EF61-3B12-44CB-AC8E-561191B31939}"/>
                </a:ext>
              </a:extLst>
            </p:cNvPr>
            <p:cNvSpPr>
              <a:spLocks/>
            </p:cNvSpPr>
            <p:nvPr/>
          </p:nvSpPr>
          <p:spPr bwMode="auto">
            <a:xfrm>
              <a:off x="90" y="67"/>
              <a:ext cx="49" cy="119"/>
            </a:xfrm>
            <a:custGeom>
              <a:avLst/>
              <a:gdLst>
                <a:gd name="T0" fmla="*/ 19 w 20"/>
                <a:gd name="T1" fmla="*/ 0 h 49"/>
                <a:gd name="T2" fmla="*/ 20 w 20"/>
                <a:gd name="T3" fmla="*/ 0 h 49"/>
                <a:gd name="T4" fmla="*/ 20 w 20"/>
                <a:gd name="T5" fmla="*/ 1 h 49"/>
                <a:gd name="T6" fmla="*/ 1 w 20"/>
                <a:gd name="T7" fmla="*/ 48 h 49"/>
                <a:gd name="T8" fmla="*/ 0 w 20"/>
                <a:gd name="T9" fmla="*/ 49 h 49"/>
                <a:gd name="T10" fmla="*/ 0 w 20"/>
                <a:gd name="T11" fmla="*/ 48 h 49"/>
                <a:gd name="T12" fmla="*/ 19 w 20"/>
                <a:gd name="T13" fmla="*/ 0 h 49"/>
                <a:gd name="T14" fmla="*/ 19 w 20"/>
                <a:gd name="T15" fmla="*/ 0 h 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49">
                  <a:moveTo>
                    <a:pt x="19" y="0"/>
                  </a:moveTo>
                  <a:cubicBezTo>
                    <a:pt x="19" y="0"/>
                    <a:pt x="19" y="0"/>
                    <a:pt x="20" y="0"/>
                  </a:cubicBezTo>
                  <a:cubicBezTo>
                    <a:pt x="20" y="0"/>
                    <a:pt x="20" y="1"/>
                    <a:pt x="20" y="1"/>
                  </a:cubicBezTo>
                  <a:cubicBezTo>
                    <a:pt x="1" y="48"/>
                    <a:pt x="1" y="48"/>
                    <a:pt x="1" y="48"/>
                  </a:cubicBezTo>
                  <a:cubicBezTo>
                    <a:pt x="1" y="49"/>
                    <a:pt x="1" y="49"/>
                    <a:pt x="0" y="49"/>
                  </a:cubicBezTo>
                  <a:cubicBezTo>
                    <a:pt x="0" y="49"/>
                    <a:pt x="0" y="48"/>
                    <a:pt x="0" y="48"/>
                  </a:cubicBezTo>
                  <a:cubicBezTo>
                    <a:pt x="19" y="0"/>
                    <a:pt x="19" y="0"/>
                    <a:pt x="19" y="0"/>
                  </a:cubicBezTo>
                  <a:cubicBezTo>
                    <a:pt x="19" y="0"/>
                    <a:pt x="19" y="0"/>
                    <a:pt x="19"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Freeform 137">
              <a:extLst>
                <a:ext uri="{FF2B5EF4-FFF2-40B4-BE49-F238E27FC236}">
                  <a16:creationId xmlns:a16="http://schemas.microsoft.com/office/drawing/2014/main" id="{2B14C08E-36BD-4C8C-A9B5-8E7DFFB607B2}"/>
                </a:ext>
              </a:extLst>
            </p:cNvPr>
            <p:cNvSpPr>
              <a:spLocks/>
            </p:cNvSpPr>
            <p:nvPr/>
          </p:nvSpPr>
          <p:spPr bwMode="auto">
            <a:xfrm>
              <a:off x="56" y="96"/>
              <a:ext cx="120" cy="56"/>
            </a:xfrm>
            <a:custGeom>
              <a:avLst/>
              <a:gdLst>
                <a:gd name="T0" fmla="*/ 1 w 49"/>
                <a:gd name="T1" fmla="*/ 21 h 23"/>
                <a:gd name="T2" fmla="*/ 48 w 49"/>
                <a:gd name="T3" fmla="*/ 1 h 23"/>
                <a:gd name="T4" fmla="*/ 49 w 49"/>
                <a:gd name="T5" fmla="*/ 1 h 23"/>
                <a:gd name="T6" fmla="*/ 48 w 49"/>
                <a:gd name="T7" fmla="*/ 2 h 23"/>
                <a:gd name="T8" fmla="*/ 1 w 49"/>
                <a:gd name="T9" fmla="*/ 22 h 23"/>
                <a:gd name="T10" fmla="*/ 0 w 49"/>
                <a:gd name="T11" fmla="*/ 22 h 23"/>
                <a:gd name="T12" fmla="*/ 1 w 49"/>
                <a:gd name="T13" fmla="*/ 21 h 23"/>
              </a:gdLst>
              <a:ahLst/>
              <a:cxnLst>
                <a:cxn ang="0">
                  <a:pos x="T0" y="T1"/>
                </a:cxn>
                <a:cxn ang="0">
                  <a:pos x="T2" y="T3"/>
                </a:cxn>
                <a:cxn ang="0">
                  <a:pos x="T4" y="T5"/>
                </a:cxn>
                <a:cxn ang="0">
                  <a:pos x="T6" y="T7"/>
                </a:cxn>
                <a:cxn ang="0">
                  <a:pos x="T8" y="T9"/>
                </a:cxn>
                <a:cxn ang="0">
                  <a:pos x="T10" y="T11"/>
                </a:cxn>
                <a:cxn ang="0">
                  <a:pos x="T12" y="T13"/>
                </a:cxn>
              </a:cxnLst>
              <a:rect l="0" t="0" r="r" b="b"/>
              <a:pathLst>
                <a:path w="49" h="23">
                  <a:moveTo>
                    <a:pt x="1" y="21"/>
                  </a:moveTo>
                  <a:cubicBezTo>
                    <a:pt x="48" y="1"/>
                    <a:pt x="48" y="1"/>
                    <a:pt x="48" y="1"/>
                  </a:cubicBezTo>
                  <a:cubicBezTo>
                    <a:pt x="48" y="0"/>
                    <a:pt x="49" y="1"/>
                    <a:pt x="49" y="1"/>
                  </a:cubicBezTo>
                  <a:cubicBezTo>
                    <a:pt x="49" y="1"/>
                    <a:pt x="49" y="2"/>
                    <a:pt x="48" y="2"/>
                  </a:cubicBezTo>
                  <a:cubicBezTo>
                    <a:pt x="1" y="22"/>
                    <a:pt x="1" y="22"/>
                    <a:pt x="1" y="22"/>
                  </a:cubicBezTo>
                  <a:cubicBezTo>
                    <a:pt x="1" y="23"/>
                    <a:pt x="1" y="22"/>
                    <a:pt x="0" y="22"/>
                  </a:cubicBezTo>
                  <a:cubicBezTo>
                    <a:pt x="0" y="22"/>
                    <a:pt x="0" y="21"/>
                    <a:pt x="1"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Freeform 138">
              <a:extLst>
                <a:ext uri="{FF2B5EF4-FFF2-40B4-BE49-F238E27FC236}">
                  <a16:creationId xmlns:a16="http://schemas.microsoft.com/office/drawing/2014/main" id="{FC9705FF-2809-4A08-A51F-CD670095E6A4}"/>
                </a:ext>
              </a:extLst>
            </p:cNvPr>
            <p:cNvSpPr>
              <a:spLocks/>
            </p:cNvSpPr>
            <p:nvPr/>
          </p:nvSpPr>
          <p:spPr bwMode="auto">
            <a:xfrm>
              <a:off x="82" y="55"/>
              <a:ext cx="52" cy="109"/>
            </a:xfrm>
            <a:custGeom>
              <a:avLst/>
              <a:gdLst>
                <a:gd name="T0" fmla="*/ 1 w 21"/>
                <a:gd name="T1" fmla="*/ 0 h 45"/>
                <a:gd name="T2" fmla="*/ 2 w 21"/>
                <a:gd name="T3" fmla="*/ 1 h 45"/>
                <a:gd name="T4" fmla="*/ 21 w 21"/>
                <a:gd name="T5" fmla="*/ 44 h 45"/>
                <a:gd name="T6" fmla="*/ 20 w 21"/>
                <a:gd name="T7" fmla="*/ 45 h 45"/>
                <a:gd name="T8" fmla="*/ 19 w 21"/>
                <a:gd name="T9" fmla="*/ 44 h 45"/>
                <a:gd name="T10" fmla="*/ 1 w 21"/>
                <a:gd name="T11" fmla="*/ 1 h 45"/>
                <a:gd name="T12" fmla="*/ 1 w 21"/>
                <a:gd name="T13" fmla="*/ 0 h 45"/>
              </a:gdLst>
              <a:ahLst/>
              <a:cxnLst>
                <a:cxn ang="0">
                  <a:pos x="T0" y="T1"/>
                </a:cxn>
                <a:cxn ang="0">
                  <a:pos x="T2" y="T3"/>
                </a:cxn>
                <a:cxn ang="0">
                  <a:pos x="T4" y="T5"/>
                </a:cxn>
                <a:cxn ang="0">
                  <a:pos x="T6" y="T7"/>
                </a:cxn>
                <a:cxn ang="0">
                  <a:pos x="T8" y="T9"/>
                </a:cxn>
                <a:cxn ang="0">
                  <a:pos x="T10" y="T11"/>
                </a:cxn>
                <a:cxn ang="0">
                  <a:pos x="T12" y="T13"/>
                </a:cxn>
              </a:cxnLst>
              <a:rect l="0" t="0" r="r" b="b"/>
              <a:pathLst>
                <a:path w="21" h="45">
                  <a:moveTo>
                    <a:pt x="1" y="0"/>
                  </a:moveTo>
                  <a:cubicBezTo>
                    <a:pt x="1" y="0"/>
                    <a:pt x="2" y="0"/>
                    <a:pt x="2" y="1"/>
                  </a:cubicBezTo>
                  <a:cubicBezTo>
                    <a:pt x="21" y="44"/>
                    <a:pt x="21" y="44"/>
                    <a:pt x="21" y="44"/>
                  </a:cubicBezTo>
                  <a:cubicBezTo>
                    <a:pt x="21" y="44"/>
                    <a:pt x="21" y="44"/>
                    <a:pt x="20" y="45"/>
                  </a:cubicBezTo>
                  <a:cubicBezTo>
                    <a:pt x="20" y="45"/>
                    <a:pt x="19" y="45"/>
                    <a:pt x="19" y="44"/>
                  </a:cubicBezTo>
                  <a:cubicBezTo>
                    <a:pt x="1" y="1"/>
                    <a:pt x="1" y="1"/>
                    <a:pt x="1" y="1"/>
                  </a:cubicBezTo>
                  <a:cubicBezTo>
                    <a:pt x="0" y="1"/>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Freeform 139">
              <a:extLst>
                <a:ext uri="{FF2B5EF4-FFF2-40B4-BE49-F238E27FC236}">
                  <a16:creationId xmlns:a16="http://schemas.microsoft.com/office/drawing/2014/main" id="{3EC1550E-2DEB-4E35-B9A4-3EF9612FA2A3}"/>
                </a:ext>
              </a:extLst>
            </p:cNvPr>
            <p:cNvSpPr>
              <a:spLocks/>
            </p:cNvSpPr>
            <p:nvPr/>
          </p:nvSpPr>
          <p:spPr bwMode="auto">
            <a:xfrm>
              <a:off x="136" y="174"/>
              <a:ext cx="15" cy="27"/>
            </a:xfrm>
            <a:custGeom>
              <a:avLst/>
              <a:gdLst>
                <a:gd name="T0" fmla="*/ 0 w 6"/>
                <a:gd name="T1" fmla="*/ 0 h 11"/>
                <a:gd name="T2" fmla="*/ 1 w 6"/>
                <a:gd name="T3" fmla="*/ 1 h 11"/>
                <a:gd name="T4" fmla="*/ 6 w 6"/>
                <a:gd name="T5" fmla="*/ 10 h 11"/>
                <a:gd name="T6" fmla="*/ 5 w 6"/>
                <a:gd name="T7" fmla="*/ 11 h 11"/>
                <a:gd name="T8" fmla="*/ 4 w 6"/>
                <a:gd name="T9" fmla="*/ 11 h 11"/>
                <a:gd name="T10" fmla="*/ 0 w 6"/>
                <a:gd name="T11" fmla="*/ 1 h 11"/>
                <a:gd name="T12" fmla="*/ 0 w 6"/>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6" h="11">
                  <a:moveTo>
                    <a:pt x="0" y="0"/>
                  </a:moveTo>
                  <a:cubicBezTo>
                    <a:pt x="1" y="0"/>
                    <a:pt x="1" y="0"/>
                    <a:pt x="1" y="1"/>
                  </a:cubicBezTo>
                  <a:cubicBezTo>
                    <a:pt x="6" y="10"/>
                    <a:pt x="6" y="10"/>
                    <a:pt x="6" y="10"/>
                  </a:cubicBezTo>
                  <a:cubicBezTo>
                    <a:pt x="6" y="11"/>
                    <a:pt x="6" y="11"/>
                    <a:pt x="5" y="11"/>
                  </a:cubicBezTo>
                  <a:cubicBezTo>
                    <a:pt x="5" y="11"/>
                    <a:pt x="4" y="11"/>
                    <a:pt x="4" y="11"/>
                  </a:cubicBezTo>
                  <a:cubicBezTo>
                    <a:pt x="0" y="1"/>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Freeform 140">
              <a:extLst>
                <a:ext uri="{FF2B5EF4-FFF2-40B4-BE49-F238E27FC236}">
                  <a16:creationId xmlns:a16="http://schemas.microsoft.com/office/drawing/2014/main" id="{6A84A8EC-99CF-4004-9E50-EDADD20D5E0E}"/>
                </a:ext>
              </a:extLst>
            </p:cNvPr>
            <p:cNvSpPr>
              <a:spLocks/>
            </p:cNvSpPr>
            <p:nvPr/>
          </p:nvSpPr>
          <p:spPr bwMode="auto">
            <a:xfrm>
              <a:off x="156" y="223"/>
              <a:ext cx="12" cy="19"/>
            </a:xfrm>
            <a:custGeom>
              <a:avLst/>
              <a:gdLst>
                <a:gd name="T0" fmla="*/ 1 w 5"/>
                <a:gd name="T1" fmla="*/ 0 h 8"/>
                <a:gd name="T2" fmla="*/ 2 w 5"/>
                <a:gd name="T3" fmla="*/ 0 h 8"/>
                <a:gd name="T4" fmla="*/ 5 w 5"/>
                <a:gd name="T5" fmla="*/ 7 h 8"/>
                <a:gd name="T6" fmla="*/ 4 w 5"/>
                <a:gd name="T7" fmla="*/ 8 h 8"/>
                <a:gd name="T8" fmla="*/ 3 w 5"/>
                <a:gd name="T9" fmla="*/ 7 h 8"/>
                <a:gd name="T10" fmla="*/ 1 w 5"/>
                <a:gd name="T11" fmla="*/ 1 h 8"/>
                <a:gd name="T12" fmla="*/ 1 w 5"/>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5" h="8">
                  <a:moveTo>
                    <a:pt x="1" y="0"/>
                  </a:moveTo>
                  <a:cubicBezTo>
                    <a:pt x="1" y="0"/>
                    <a:pt x="2" y="0"/>
                    <a:pt x="2" y="0"/>
                  </a:cubicBezTo>
                  <a:cubicBezTo>
                    <a:pt x="5" y="7"/>
                    <a:pt x="5" y="7"/>
                    <a:pt x="5" y="7"/>
                  </a:cubicBezTo>
                  <a:cubicBezTo>
                    <a:pt x="5" y="7"/>
                    <a:pt x="5" y="7"/>
                    <a:pt x="4" y="8"/>
                  </a:cubicBezTo>
                  <a:cubicBezTo>
                    <a:pt x="4" y="8"/>
                    <a:pt x="3" y="8"/>
                    <a:pt x="3" y="7"/>
                  </a:cubicBezTo>
                  <a:cubicBezTo>
                    <a:pt x="1" y="1"/>
                    <a:pt x="1" y="1"/>
                    <a:pt x="1" y="1"/>
                  </a:cubicBezTo>
                  <a:cubicBezTo>
                    <a:pt x="0" y="1"/>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Freeform 141">
              <a:extLst>
                <a:ext uri="{FF2B5EF4-FFF2-40B4-BE49-F238E27FC236}">
                  <a16:creationId xmlns:a16="http://schemas.microsoft.com/office/drawing/2014/main" id="{4F0A2AFB-4454-4F5D-A03C-552644B99B79}"/>
                </a:ext>
              </a:extLst>
            </p:cNvPr>
            <p:cNvSpPr>
              <a:spLocks/>
            </p:cNvSpPr>
            <p:nvPr/>
          </p:nvSpPr>
          <p:spPr bwMode="auto">
            <a:xfrm>
              <a:off x="70" y="206"/>
              <a:ext cx="15" cy="26"/>
            </a:xfrm>
            <a:custGeom>
              <a:avLst/>
              <a:gdLst>
                <a:gd name="T0" fmla="*/ 4 w 6"/>
                <a:gd name="T1" fmla="*/ 1 h 11"/>
                <a:gd name="T2" fmla="*/ 5 w 6"/>
                <a:gd name="T3" fmla="*/ 1 h 11"/>
                <a:gd name="T4" fmla="*/ 5 w 6"/>
                <a:gd name="T5" fmla="*/ 2 h 11"/>
                <a:gd name="T6" fmla="*/ 2 w 6"/>
                <a:gd name="T7" fmla="*/ 11 h 11"/>
                <a:gd name="T8" fmla="*/ 1 w 6"/>
                <a:gd name="T9" fmla="*/ 11 h 11"/>
                <a:gd name="T10" fmla="*/ 0 w 6"/>
                <a:gd name="T11" fmla="*/ 10 h 11"/>
                <a:gd name="T12" fmla="*/ 4 w 6"/>
                <a:gd name="T13" fmla="*/ 1 h 11"/>
                <a:gd name="T14" fmla="*/ 4 w 6"/>
                <a:gd name="T15" fmla="*/ 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1">
                  <a:moveTo>
                    <a:pt x="4" y="1"/>
                  </a:moveTo>
                  <a:cubicBezTo>
                    <a:pt x="5" y="1"/>
                    <a:pt x="5" y="0"/>
                    <a:pt x="5" y="1"/>
                  </a:cubicBezTo>
                  <a:cubicBezTo>
                    <a:pt x="5" y="1"/>
                    <a:pt x="6" y="1"/>
                    <a:pt x="5" y="2"/>
                  </a:cubicBezTo>
                  <a:cubicBezTo>
                    <a:pt x="2" y="11"/>
                    <a:pt x="2" y="11"/>
                    <a:pt x="2" y="11"/>
                  </a:cubicBezTo>
                  <a:cubicBezTo>
                    <a:pt x="2" y="11"/>
                    <a:pt x="1" y="11"/>
                    <a:pt x="1" y="11"/>
                  </a:cubicBezTo>
                  <a:cubicBezTo>
                    <a:pt x="0" y="11"/>
                    <a:pt x="0" y="11"/>
                    <a:pt x="0" y="10"/>
                  </a:cubicBezTo>
                  <a:cubicBezTo>
                    <a:pt x="4" y="1"/>
                    <a:pt x="4" y="1"/>
                    <a:pt x="4" y="1"/>
                  </a:cubicBezTo>
                  <a:cubicBezTo>
                    <a:pt x="4" y="1"/>
                    <a:pt x="4" y="1"/>
                    <a:pt x="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Freeform 142">
              <a:extLst>
                <a:ext uri="{FF2B5EF4-FFF2-40B4-BE49-F238E27FC236}">
                  <a16:creationId xmlns:a16="http://schemas.microsoft.com/office/drawing/2014/main" id="{07404E8A-A640-435A-8AC7-AE87B70D8584}"/>
                </a:ext>
              </a:extLst>
            </p:cNvPr>
            <p:cNvSpPr>
              <a:spLocks/>
            </p:cNvSpPr>
            <p:nvPr/>
          </p:nvSpPr>
          <p:spPr bwMode="auto">
            <a:xfrm>
              <a:off x="198" y="154"/>
              <a:ext cx="36" cy="17"/>
            </a:xfrm>
            <a:custGeom>
              <a:avLst/>
              <a:gdLst>
                <a:gd name="T0" fmla="*/ 0 w 15"/>
                <a:gd name="T1" fmla="*/ 0 h 7"/>
                <a:gd name="T2" fmla="*/ 1 w 15"/>
                <a:gd name="T3" fmla="*/ 0 h 7"/>
                <a:gd name="T4" fmla="*/ 15 w 15"/>
                <a:gd name="T5" fmla="*/ 6 h 7"/>
                <a:gd name="T6" fmla="*/ 15 w 15"/>
                <a:gd name="T7" fmla="*/ 7 h 7"/>
                <a:gd name="T8" fmla="*/ 14 w 15"/>
                <a:gd name="T9" fmla="*/ 7 h 7"/>
                <a:gd name="T10" fmla="*/ 0 w 15"/>
                <a:gd name="T11" fmla="*/ 2 h 7"/>
                <a:gd name="T12" fmla="*/ 0 w 15"/>
                <a:gd name="T13" fmla="*/ 1 h 7"/>
                <a:gd name="T14" fmla="*/ 0 w 15"/>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7">
                  <a:moveTo>
                    <a:pt x="0" y="0"/>
                  </a:moveTo>
                  <a:cubicBezTo>
                    <a:pt x="0" y="0"/>
                    <a:pt x="1" y="0"/>
                    <a:pt x="1" y="0"/>
                  </a:cubicBezTo>
                  <a:cubicBezTo>
                    <a:pt x="15" y="6"/>
                    <a:pt x="15" y="6"/>
                    <a:pt x="15" y="6"/>
                  </a:cubicBezTo>
                  <a:cubicBezTo>
                    <a:pt x="15" y="6"/>
                    <a:pt x="15" y="6"/>
                    <a:pt x="15" y="7"/>
                  </a:cubicBezTo>
                  <a:cubicBezTo>
                    <a:pt x="15" y="7"/>
                    <a:pt x="14" y="7"/>
                    <a:pt x="14" y="7"/>
                  </a:cubicBezTo>
                  <a:cubicBezTo>
                    <a:pt x="0" y="2"/>
                    <a:pt x="0" y="2"/>
                    <a:pt x="0" y="2"/>
                  </a:cubicBezTo>
                  <a:cubicBezTo>
                    <a:pt x="0" y="2"/>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Freeform 143">
              <a:extLst>
                <a:ext uri="{FF2B5EF4-FFF2-40B4-BE49-F238E27FC236}">
                  <a16:creationId xmlns:a16="http://schemas.microsoft.com/office/drawing/2014/main" id="{49852899-21E2-436C-9CC1-61F4178A66B4}"/>
                </a:ext>
              </a:extLst>
            </p:cNvPr>
            <p:cNvSpPr>
              <a:spLocks/>
            </p:cNvSpPr>
            <p:nvPr/>
          </p:nvSpPr>
          <p:spPr bwMode="auto">
            <a:xfrm>
              <a:off x="188" y="81"/>
              <a:ext cx="24" cy="13"/>
            </a:xfrm>
            <a:custGeom>
              <a:avLst/>
              <a:gdLst>
                <a:gd name="T0" fmla="*/ 1 w 10"/>
                <a:gd name="T1" fmla="*/ 4 h 5"/>
                <a:gd name="T2" fmla="*/ 9 w 10"/>
                <a:gd name="T3" fmla="*/ 0 h 5"/>
                <a:gd name="T4" fmla="*/ 10 w 10"/>
                <a:gd name="T5" fmla="*/ 0 h 5"/>
                <a:gd name="T6" fmla="*/ 10 w 10"/>
                <a:gd name="T7" fmla="*/ 1 h 5"/>
                <a:gd name="T8" fmla="*/ 1 w 10"/>
                <a:gd name="T9" fmla="*/ 5 h 5"/>
                <a:gd name="T10" fmla="*/ 0 w 10"/>
                <a:gd name="T11" fmla="*/ 5 h 5"/>
                <a:gd name="T12" fmla="*/ 1 w 10"/>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10" h="5">
                  <a:moveTo>
                    <a:pt x="1" y="4"/>
                  </a:moveTo>
                  <a:cubicBezTo>
                    <a:pt x="9" y="0"/>
                    <a:pt x="9" y="0"/>
                    <a:pt x="9" y="0"/>
                  </a:cubicBezTo>
                  <a:cubicBezTo>
                    <a:pt x="9" y="0"/>
                    <a:pt x="10" y="0"/>
                    <a:pt x="10" y="0"/>
                  </a:cubicBezTo>
                  <a:cubicBezTo>
                    <a:pt x="10" y="1"/>
                    <a:pt x="10" y="1"/>
                    <a:pt x="10" y="1"/>
                  </a:cubicBezTo>
                  <a:cubicBezTo>
                    <a:pt x="1" y="5"/>
                    <a:pt x="1" y="5"/>
                    <a:pt x="1" y="5"/>
                  </a:cubicBezTo>
                  <a:cubicBezTo>
                    <a:pt x="1" y="5"/>
                    <a:pt x="0" y="5"/>
                    <a:pt x="0" y="5"/>
                  </a:cubicBezTo>
                  <a:cubicBezTo>
                    <a:pt x="0" y="4"/>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Freeform 144">
              <a:extLst>
                <a:ext uri="{FF2B5EF4-FFF2-40B4-BE49-F238E27FC236}">
                  <a16:creationId xmlns:a16="http://schemas.microsoft.com/office/drawing/2014/main" id="{28F38A95-5B63-4497-9076-4FAC4E9E416D}"/>
                </a:ext>
              </a:extLst>
            </p:cNvPr>
            <p:cNvSpPr>
              <a:spLocks/>
            </p:cNvSpPr>
            <p:nvPr/>
          </p:nvSpPr>
          <p:spPr bwMode="auto">
            <a:xfrm>
              <a:off x="222" y="74"/>
              <a:ext cx="8" cy="5"/>
            </a:xfrm>
            <a:custGeom>
              <a:avLst/>
              <a:gdLst>
                <a:gd name="T0" fmla="*/ 0 w 3"/>
                <a:gd name="T1" fmla="*/ 1 h 2"/>
                <a:gd name="T2" fmla="*/ 2 w 3"/>
                <a:gd name="T3" fmla="*/ 0 h 2"/>
                <a:gd name="T4" fmla="*/ 3 w 3"/>
                <a:gd name="T5" fmla="*/ 0 h 2"/>
                <a:gd name="T6" fmla="*/ 3 w 3"/>
                <a:gd name="T7" fmla="*/ 1 h 2"/>
                <a:gd name="T8" fmla="*/ 1 w 3"/>
                <a:gd name="T9" fmla="*/ 2 h 2"/>
                <a:gd name="T10" fmla="*/ 0 w 3"/>
                <a:gd name="T11" fmla="*/ 2 h 2"/>
                <a:gd name="T12" fmla="*/ 0 w 3"/>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0" y="1"/>
                  </a:moveTo>
                  <a:cubicBezTo>
                    <a:pt x="2" y="0"/>
                    <a:pt x="2" y="0"/>
                    <a:pt x="2" y="0"/>
                  </a:cubicBezTo>
                  <a:cubicBezTo>
                    <a:pt x="2" y="0"/>
                    <a:pt x="3" y="0"/>
                    <a:pt x="3" y="0"/>
                  </a:cubicBezTo>
                  <a:cubicBezTo>
                    <a:pt x="3" y="1"/>
                    <a:pt x="3" y="1"/>
                    <a:pt x="3" y="1"/>
                  </a:cubicBezTo>
                  <a:cubicBezTo>
                    <a:pt x="1" y="2"/>
                    <a:pt x="1" y="2"/>
                    <a:pt x="1" y="2"/>
                  </a:cubicBezTo>
                  <a:cubicBezTo>
                    <a:pt x="1" y="2"/>
                    <a:pt x="0" y="2"/>
                    <a:pt x="0" y="2"/>
                  </a:cubicBezTo>
                  <a:cubicBezTo>
                    <a:pt x="0" y="1"/>
                    <a:pt x="0" y="1"/>
                    <a:pt x="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Freeform 145">
              <a:extLst>
                <a:ext uri="{FF2B5EF4-FFF2-40B4-BE49-F238E27FC236}">
                  <a16:creationId xmlns:a16="http://schemas.microsoft.com/office/drawing/2014/main" id="{759A2838-7E7B-4C03-B792-642EFBFEE269}"/>
                </a:ext>
              </a:extLst>
            </p:cNvPr>
            <p:cNvSpPr>
              <a:spLocks/>
            </p:cNvSpPr>
            <p:nvPr/>
          </p:nvSpPr>
          <p:spPr bwMode="auto">
            <a:xfrm>
              <a:off x="41" y="152"/>
              <a:ext cx="10" cy="5"/>
            </a:xfrm>
            <a:custGeom>
              <a:avLst/>
              <a:gdLst>
                <a:gd name="T0" fmla="*/ 1 w 4"/>
                <a:gd name="T1" fmla="*/ 1 h 2"/>
                <a:gd name="T2" fmla="*/ 3 w 4"/>
                <a:gd name="T3" fmla="*/ 0 h 2"/>
                <a:gd name="T4" fmla="*/ 4 w 4"/>
                <a:gd name="T5" fmla="*/ 0 h 2"/>
                <a:gd name="T6" fmla="*/ 3 w 4"/>
                <a:gd name="T7" fmla="*/ 1 h 2"/>
                <a:gd name="T8" fmla="*/ 1 w 4"/>
                <a:gd name="T9" fmla="*/ 2 h 2"/>
                <a:gd name="T10" fmla="*/ 0 w 4"/>
                <a:gd name="T11" fmla="*/ 2 h 2"/>
                <a:gd name="T12" fmla="*/ 1 w 4"/>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1" y="1"/>
                  </a:moveTo>
                  <a:cubicBezTo>
                    <a:pt x="3" y="0"/>
                    <a:pt x="3" y="0"/>
                    <a:pt x="3" y="0"/>
                  </a:cubicBezTo>
                  <a:cubicBezTo>
                    <a:pt x="3" y="0"/>
                    <a:pt x="3" y="0"/>
                    <a:pt x="4" y="0"/>
                  </a:cubicBezTo>
                  <a:cubicBezTo>
                    <a:pt x="4" y="1"/>
                    <a:pt x="4" y="1"/>
                    <a:pt x="3" y="1"/>
                  </a:cubicBezTo>
                  <a:cubicBezTo>
                    <a:pt x="1" y="2"/>
                    <a:pt x="1" y="2"/>
                    <a:pt x="1" y="2"/>
                  </a:cubicBezTo>
                  <a:cubicBezTo>
                    <a:pt x="1" y="2"/>
                    <a:pt x="0" y="2"/>
                    <a:pt x="0" y="2"/>
                  </a:cubicBezTo>
                  <a:cubicBezTo>
                    <a:pt x="0" y="1"/>
                    <a:pt x="0" y="1"/>
                    <a:pt x="1"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3" name="Freeform 146">
              <a:extLst>
                <a:ext uri="{FF2B5EF4-FFF2-40B4-BE49-F238E27FC236}">
                  <a16:creationId xmlns:a16="http://schemas.microsoft.com/office/drawing/2014/main" id="{79531CA9-83E3-4D44-82E1-BDB157DA2EC5}"/>
                </a:ext>
              </a:extLst>
            </p:cNvPr>
            <p:cNvSpPr>
              <a:spLocks/>
            </p:cNvSpPr>
            <p:nvPr/>
          </p:nvSpPr>
          <p:spPr bwMode="auto">
            <a:xfrm>
              <a:off x="6" y="159"/>
              <a:ext cx="23" cy="12"/>
            </a:xfrm>
            <a:custGeom>
              <a:avLst/>
              <a:gdLst>
                <a:gd name="T0" fmla="*/ 1 w 9"/>
                <a:gd name="T1" fmla="*/ 4 h 5"/>
                <a:gd name="T2" fmla="*/ 8 w 9"/>
                <a:gd name="T3" fmla="*/ 1 h 5"/>
                <a:gd name="T4" fmla="*/ 9 w 9"/>
                <a:gd name="T5" fmla="*/ 1 h 5"/>
                <a:gd name="T6" fmla="*/ 8 w 9"/>
                <a:gd name="T7" fmla="*/ 2 h 5"/>
                <a:gd name="T8" fmla="*/ 1 w 9"/>
                <a:gd name="T9" fmla="*/ 5 h 5"/>
                <a:gd name="T10" fmla="*/ 0 w 9"/>
                <a:gd name="T11" fmla="*/ 5 h 5"/>
                <a:gd name="T12" fmla="*/ 1 w 9"/>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9" h="5">
                  <a:moveTo>
                    <a:pt x="1" y="4"/>
                  </a:moveTo>
                  <a:cubicBezTo>
                    <a:pt x="8" y="1"/>
                    <a:pt x="8" y="1"/>
                    <a:pt x="8" y="1"/>
                  </a:cubicBezTo>
                  <a:cubicBezTo>
                    <a:pt x="8" y="0"/>
                    <a:pt x="9" y="1"/>
                    <a:pt x="9" y="1"/>
                  </a:cubicBezTo>
                  <a:cubicBezTo>
                    <a:pt x="9" y="1"/>
                    <a:pt x="9" y="2"/>
                    <a:pt x="8" y="2"/>
                  </a:cubicBezTo>
                  <a:cubicBezTo>
                    <a:pt x="1" y="5"/>
                    <a:pt x="1" y="5"/>
                    <a:pt x="1" y="5"/>
                  </a:cubicBezTo>
                  <a:cubicBezTo>
                    <a:pt x="1" y="5"/>
                    <a:pt x="1" y="5"/>
                    <a:pt x="0" y="5"/>
                  </a:cubicBezTo>
                  <a:cubicBezTo>
                    <a:pt x="0" y="4"/>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4" name="Freeform 147">
              <a:extLst>
                <a:ext uri="{FF2B5EF4-FFF2-40B4-BE49-F238E27FC236}">
                  <a16:creationId xmlns:a16="http://schemas.microsoft.com/office/drawing/2014/main" id="{F6B49B82-70B0-4FF9-B85D-5C8024A6D001}"/>
                </a:ext>
              </a:extLst>
            </p:cNvPr>
            <p:cNvSpPr>
              <a:spLocks/>
            </p:cNvSpPr>
            <p:nvPr/>
          </p:nvSpPr>
          <p:spPr bwMode="auto">
            <a:xfrm>
              <a:off x="16" y="84"/>
              <a:ext cx="35" cy="17"/>
            </a:xfrm>
            <a:custGeom>
              <a:avLst/>
              <a:gdLst>
                <a:gd name="T0" fmla="*/ 1 w 14"/>
                <a:gd name="T1" fmla="*/ 0 h 7"/>
                <a:gd name="T2" fmla="*/ 1 w 14"/>
                <a:gd name="T3" fmla="*/ 0 h 7"/>
                <a:gd name="T4" fmla="*/ 13 w 14"/>
                <a:gd name="T5" fmla="*/ 5 h 7"/>
                <a:gd name="T6" fmla="*/ 14 w 14"/>
                <a:gd name="T7" fmla="*/ 6 h 7"/>
                <a:gd name="T8" fmla="*/ 13 w 14"/>
                <a:gd name="T9" fmla="*/ 7 h 7"/>
                <a:gd name="T10" fmla="*/ 1 w 14"/>
                <a:gd name="T11" fmla="*/ 2 h 7"/>
                <a:gd name="T12" fmla="*/ 0 w 14"/>
                <a:gd name="T13" fmla="*/ 1 h 7"/>
                <a:gd name="T14" fmla="*/ 1 w 14"/>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7">
                  <a:moveTo>
                    <a:pt x="1" y="0"/>
                  </a:moveTo>
                  <a:cubicBezTo>
                    <a:pt x="1" y="0"/>
                    <a:pt x="1" y="0"/>
                    <a:pt x="1" y="0"/>
                  </a:cubicBezTo>
                  <a:cubicBezTo>
                    <a:pt x="13" y="5"/>
                    <a:pt x="13" y="5"/>
                    <a:pt x="13" y="5"/>
                  </a:cubicBezTo>
                  <a:cubicBezTo>
                    <a:pt x="14" y="5"/>
                    <a:pt x="14" y="6"/>
                    <a:pt x="14" y="6"/>
                  </a:cubicBezTo>
                  <a:cubicBezTo>
                    <a:pt x="14" y="7"/>
                    <a:pt x="13" y="7"/>
                    <a:pt x="13" y="7"/>
                  </a:cubicBezTo>
                  <a:cubicBezTo>
                    <a:pt x="1" y="2"/>
                    <a:pt x="1" y="2"/>
                    <a:pt x="1" y="2"/>
                  </a:cubicBezTo>
                  <a:cubicBezTo>
                    <a:pt x="0" y="2"/>
                    <a:pt x="0" y="1"/>
                    <a:pt x="0" y="1"/>
                  </a:cubicBezTo>
                  <a:cubicBezTo>
                    <a:pt x="0" y="1"/>
                    <a:pt x="0"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5" name="Freeform 148">
              <a:extLst>
                <a:ext uri="{FF2B5EF4-FFF2-40B4-BE49-F238E27FC236}">
                  <a16:creationId xmlns:a16="http://schemas.microsoft.com/office/drawing/2014/main" id="{2CF17508-16E6-4580-A8AC-BBB16876BD12}"/>
                </a:ext>
              </a:extLst>
            </p:cNvPr>
            <p:cNvSpPr>
              <a:spLocks/>
            </p:cNvSpPr>
            <p:nvPr/>
          </p:nvSpPr>
          <p:spPr bwMode="auto">
            <a:xfrm>
              <a:off x="141" y="23"/>
              <a:ext cx="15" cy="29"/>
            </a:xfrm>
            <a:custGeom>
              <a:avLst/>
              <a:gdLst>
                <a:gd name="T0" fmla="*/ 5 w 6"/>
                <a:gd name="T1" fmla="*/ 0 h 12"/>
                <a:gd name="T2" fmla="*/ 6 w 6"/>
                <a:gd name="T3" fmla="*/ 0 h 12"/>
                <a:gd name="T4" fmla="*/ 6 w 6"/>
                <a:gd name="T5" fmla="*/ 1 h 12"/>
                <a:gd name="T6" fmla="*/ 2 w 6"/>
                <a:gd name="T7" fmla="*/ 12 h 12"/>
                <a:gd name="T8" fmla="*/ 1 w 6"/>
                <a:gd name="T9" fmla="*/ 12 h 12"/>
                <a:gd name="T10" fmla="*/ 0 w 6"/>
                <a:gd name="T11" fmla="*/ 11 h 12"/>
                <a:gd name="T12" fmla="*/ 5 w 6"/>
                <a:gd name="T13" fmla="*/ 0 h 12"/>
                <a:gd name="T14" fmla="*/ 5 w 6"/>
                <a:gd name="T15" fmla="*/ 0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2">
                  <a:moveTo>
                    <a:pt x="5" y="0"/>
                  </a:moveTo>
                  <a:cubicBezTo>
                    <a:pt x="5" y="0"/>
                    <a:pt x="6" y="0"/>
                    <a:pt x="6" y="0"/>
                  </a:cubicBezTo>
                  <a:cubicBezTo>
                    <a:pt x="6" y="0"/>
                    <a:pt x="6" y="0"/>
                    <a:pt x="6" y="1"/>
                  </a:cubicBezTo>
                  <a:cubicBezTo>
                    <a:pt x="2" y="12"/>
                    <a:pt x="2" y="12"/>
                    <a:pt x="2" y="12"/>
                  </a:cubicBezTo>
                  <a:cubicBezTo>
                    <a:pt x="2" y="12"/>
                    <a:pt x="1" y="12"/>
                    <a:pt x="1" y="12"/>
                  </a:cubicBezTo>
                  <a:cubicBezTo>
                    <a:pt x="0" y="12"/>
                    <a:pt x="0" y="12"/>
                    <a:pt x="0" y="11"/>
                  </a:cubicBezTo>
                  <a:cubicBezTo>
                    <a:pt x="5" y="0"/>
                    <a:pt x="5" y="0"/>
                    <a:pt x="5" y="0"/>
                  </a:cubicBezTo>
                  <a:cubicBezTo>
                    <a:pt x="5" y="0"/>
                    <a:pt x="5" y="0"/>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 name="Freeform 149">
              <a:extLst>
                <a:ext uri="{FF2B5EF4-FFF2-40B4-BE49-F238E27FC236}">
                  <a16:creationId xmlns:a16="http://schemas.microsoft.com/office/drawing/2014/main" id="{F49ACA35-F9DB-4B30-A03A-80FFDB017E45}"/>
                </a:ext>
              </a:extLst>
            </p:cNvPr>
            <p:cNvSpPr>
              <a:spLocks/>
            </p:cNvSpPr>
            <p:nvPr/>
          </p:nvSpPr>
          <p:spPr bwMode="auto">
            <a:xfrm>
              <a:off x="70" y="23"/>
              <a:ext cx="10" cy="19"/>
            </a:xfrm>
            <a:custGeom>
              <a:avLst/>
              <a:gdLst>
                <a:gd name="T0" fmla="*/ 0 w 4"/>
                <a:gd name="T1" fmla="*/ 0 h 8"/>
                <a:gd name="T2" fmla="*/ 1 w 4"/>
                <a:gd name="T3" fmla="*/ 0 h 8"/>
                <a:gd name="T4" fmla="*/ 4 w 4"/>
                <a:gd name="T5" fmla="*/ 7 h 8"/>
                <a:gd name="T6" fmla="*/ 4 w 4"/>
                <a:gd name="T7" fmla="*/ 8 h 8"/>
                <a:gd name="T8" fmla="*/ 3 w 4"/>
                <a:gd name="T9" fmla="*/ 7 h 8"/>
                <a:gd name="T10" fmla="*/ 0 w 4"/>
                <a:gd name="T11" fmla="*/ 1 h 8"/>
                <a:gd name="T12" fmla="*/ 0 w 4"/>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0" y="0"/>
                  </a:moveTo>
                  <a:cubicBezTo>
                    <a:pt x="1" y="0"/>
                    <a:pt x="1" y="0"/>
                    <a:pt x="1" y="0"/>
                  </a:cubicBezTo>
                  <a:cubicBezTo>
                    <a:pt x="4" y="7"/>
                    <a:pt x="4" y="7"/>
                    <a:pt x="4" y="7"/>
                  </a:cubicBezTo>
                  <a:cubicBezTo>
                    <a:pt x="4" y="7"/>
                    <a:pt x="4" y="8"/>
                    <a:pt x="4" y="8"/>
                  </a:cubicBezTo>
                  <a:cubicBezTo>
                    <a:pt x="3" y="8"/>
                    <a:pt x="3" y="8"/>
                    <a:pt x="3" y="7"/>
                  </a:cubicBezTo>
                  <a:cubicBezTo>
                    <a:pt x="0" y="1"/>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7" name="Freeform 150">
              <a:extLst>
                <a:ext uri="{FF2B5EF4-FFF2-40B4-BE49-F238E27FC236}">
                  <a16:creationId xmlns:a16="http://schemas.microsoft.com/office/drawing/2014/main" id="{A75A9079-265D-46A7-A1D2-FE9A7EF55CA3}"/>
                </a:ext>
              </a:extLst>
            </p:cNvPr>
            <p:cNvSpPr>
              <a:spLocks/>
            </p:cNvSpPr>
            <p:nvPr/>
          </p:nvSpPr>
          <p:spPr bwMode="auto">
            <a:xfrm>
              <a:off x="63" y="103"/>
              <a:ext cx="110" cy="44"/>
            </a:xfrm>
            <a:custGeom>
              <a:avLst/>
              <a:gdLst>
                <a:gd name="T0" fmla="*/ 1 w 45"/>
                <a:gd name="T1" fmla="*/ 0 h 18"/>
                <a:gd name="T2" fmla="*/ 1 w 45"/>
                <a:gd name="T3" fmla="*/ 0 h 18"/>
                <a:gd name="T4" fmla="*/ 44 w 45"/>
                <a:gd name="T5" fmla="*/ 17 h 18"/>
                <a:gd name="T6" fmla="*/ 45 w 45"/>
                <a:gd name="T7" fmla="*/ 18 h 18"/>
                <a:gd name="T8" fmla="*/ 44 w 45"/>
                <a:gd name="T9" fmla="*/ 18 h 18"/>
                <a:gd name="T10" fmla="*/ 1 w 45"/>
                <a:gd name="T11" fmla="*/ 1 h 18"/>
                <a:gd name="T12" fmla="*/ 0 w 45"/>
                <a:gd name="T13" fmla="*/ 0 h 18"/>
                <a:gd name="T14" fmla="*/ 1 w 45"/>
                <a:gd name="T15" fmla="*/ 0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 h="18">
                  <a:moveTo>
                    <a:pt x="1" y="0"/>
                  </a:moveTo>
                  <a:cubicBezTo>
                    <a:pt x="1" y="0"/>
                    <a:pt x="1" y="0"/>
                    <a:pt x="1" y="0"/>
                  </a:cubicBezTo>
                  <a:cubicBezTo>
                    <a:pt x="44" y="17"/>
                    <a:pt x="44" y="17"/>
                    <a:pt x="44" y="17"/>
                  </a:cubicBezTo>
                  <a:cubicBezTo>
                    <a:pt x="45" y="17"/>
                    <a:pt x="45" y="17"/>
                    <a:pt x="45" y="18"/>
                  </a:cubicBezTo>
                  <a:cubicBezTo>
                    <a:pt x="45" y="18"/>
                    <a:pt x="44" y="18"/>
                    <a:pt x="44" y="18"/>
                  </a:cubicBezTo>
                  <a:cubicBezTo>
                    <a:pt x="1" y="1"/>
                    <a:pt x="1" y="1"/>
                    <a:pt x="1" y="1"/>
                  </a:cubicBezTo>
                  <a:cubicBezTo>
                    <a:pt x="0" y="1"/>
                    <a:pt x="0" y="1"/>
                    <a:pt x="0" y="0"/>
                  </a:cubicBezTo>
                  <a:cubicBezTo>
                    <a:pt x="0" y="0"/>
                    <a:pt x="0"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8" name="Freeform 151">
              <a:extLst>
                <a:ext uri="{FF2B5EF4-FFF2-40B4-BE49-F238E27FC236}">
                  <a16:creationId xmlns:a16="http://schemas.microsoft.com/office/drawing/2014/main" id="{837B4FAC-AE1E-4827-B4C9-078CEF5BD6F0}"/>
                </a:ext>
              </a:extLst>
            </p:cNvPr>
            <p:cNvSpPr>
              <a:spLocks/>
            </p:cNvSpPr>
            <p:nvPr/>
          </p:nvSpPr>
          <p:spPr bwMode="auto">
            <a:xfrm>
              <a:off x="90" y="67"/>
              <a:ext cx="49" cy="119"/>
            </a:xfrm>
            <a:custGeom>
              <a:avLst/>
              <a:gdLst>
                <a:gd name="T0" fmla="*/ 19 w 20"/>
                <a:gd name="T1" fmla="*/ 0 h 49"/>
                <a:gd name="T2" fmla="*/ 20 w 20"/>
                <a:gd name="T3" fmla="*/ 0 h 49"/>
                <a:gd name="T4" fmla="*/ 20 w 20"/>
                <a:gd name="T5" fmla="*/ 1 h 49"/>
                <a:gd name="T6" fmla="*/ 1 w 20"/>
                <a:gd name="T7" fmla="*/ 48 h 49"/>
                <a:gd name="T8" fmla="*/ 0 w 20"/>
                <a:gd name="T9" fmla="*/ 49 h 49"/>
                <a:gd name="T10" fmla="*/ 0 w 20"/>
                <a:gd name="T11" fmla="*/ 48 h 49"/>
                <a:gd name="T12" fmla="*/ 19 w 20"/>
                <a:gd name="T13" fmla="*/ 0 h 49"/>
                <a:gd name="T14" fmla="*/ 19 w 20"/>
                <a:gd name="T15" fmla="*/ 0 h 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49">
                  <a:moveTo>
                    <a:pt x="19" y="0"/>
                  </a:moveTo>
                  <a:cubicBezTo>
                    <a:pt x="19" y="0"/>
                    <a:pt x="19" y="0"/>
                    <a:pt x="20" y="0"/>
                  </a:cubicBezTo>
                  <a:cubicBezTo>
                    <a:pt x="20" y="0"/>
                    <a:pt x="20" y="1"/>
                    <a:pt x="20" y="1"/>
                  </a:cubicBezTo>
                  <a:cubicBezTo>
                    <a:pt x="1" y="48"/>
                    <a:pt x="1" y="48"/>
                    <a:pt x="1" y="48"/>
                  </a:cubicBezTo>
                  <a:cubicBezTo>
                    <a:pt x="1" y="49"/>
                    <a:pt x="1" y="49"/>
                    <a:pt x="0" y="49"/>
                  </a:cubicBezTo>
                  <a:cubicBezTo>
                    <a:pt x="0" y="49"/>
                    <a:pt x="0" y="48"/>
                    <a:pt x="0" y="48"/>
                  </a:cubicBezTo>
                  <a:cubicBezTo>
                    <a:pt x="19" y="0"/>
                    <a:pt x="19" y="0"/>
                    <a:pt x="19" y="0"/>
                  </a:cubicBezTo>
                  <a:cubicBezTo>
                    <a:pt x="19" y="0"/>
                    <a:pt x="19" y="0"/>
                    <a:pt x="19"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9" name="Freeform 152">
              <a:extLst>
                <a:ext uri="{FF2B5EF4-FFF2-40B4-BE49-F238E27FC236}">
                  <a16:creationId xmlns:a16="http://schemas.microsoft.com/office/drawing/2014/main" id="{0F488D60-2A0F-4A0A-89EC-AFFE2E6246D9}"/>
                </a:ext>
              </a:extLst>
            </p:cNvPr>
            <p:cNvSpPr>
              <a:spLocks/>
            </p:cNvSpPr>
            <p:nvPr/>
          </p:nvSpPr>
          <p:spPr bwMode="auto">
            <a:xfrm>
              <a:off x="56" y="96"/>
              <a:ext cx="120" cy="56"/>
            </a:xfrm>
            <a:custGeom>
              <a:avLst/>
              <a:gdLst>
                <a:gd name="T0" fmla="*/ 1 w 49"/>
                <a:gd name="T1" fmla="*/ 21 h 23"/>
                <a:gd name="T2" fmla="*/ 48 w 49"/>
                <a:gd name="T3" fmla="*/ 1 h 23"/>
                <a:gd name="T4" fmla="*/ 49 w 49"/>
                <a:gd name="T5" fmla="*/ 1 h 23"/>
                <a:gd name="T6" fmla="*/ 48 w 49"/>
                <a:gd name="T7" fmla="*/ 2 h 23"/>
                <a:gd name="T8" fmla="*/ 1 w 49"/>
                <a:gd name="T9" fmla="*/ 22 h 23"/>
                <a:gd name="T10" fmla="*/ 0 w 49"/>
                <a:gd name="T11" fmla="*/ 22 h 23"/>
                <a:gd name="T12" fmla="*/ 1 w 49"/>
                <a:gd name="T13" fmla="*/ 21 h 23"/>
              </a:gdLst>
              <a:ahLst/>
              <a:cxnLst>
                <a:cxn ang="0">
                  <a:pos x="T0" y="T1"/>
                </a:cxn>
                <a:cxn ang="0">
                  <a:pos x="T2" y="T3"/>
                </a:cxn>
                <a:cxn ang="0">
                  <a:pos x="T4" y="T5"/>
                </a:cxn>
                <a:cxn ang="0">
                  <a:pos x="T6" y="T7"/>
                </a:cxn>
                <a:cxn ang="0">
                  <a:pos x="T8" y="T9"/>
                </a:cxn>
                <a:cxn ang="0">
                  <a:pos x="T10" y="T11"/>
                </a:cxn>
                <a:cxn ang="0">
                  <a:pos x="T12" y="T13"/>
                </a:cxn>
              </a:cxnLst>
              <a:rect l="0" t="0" r="r" b="b"/>
              <a:pathLst>
                <a:path w="49" h="23">
                  <a:moveTo>
                    <a:pt x="1" y="21"/>
                  </a:moveTo>
                  <a:cubicBezTo>
                    <a:pt x="48" y="1"/>
                    <a:pt x="48" y="1"/>
                    <a:pt x="48" y="1"/>
                  </a:cubicBezTo>
                  <a:cubicBezTo>
                    <a:pt x="48" y="0"/>
                    <a:pt x="49" y="1"/>
                    <a:pt x="49" y="1"/>
                  </a:cubicBezTo>
                  <a:cubicBezTo>
                    <a:pt x="49" y="1"/>
                    <a:pt x="49" y="2"/>
                    <a:pt x="48" y="2"/>
                  </a:cubicBezTo>
                  <a:cubicBezTo>
                    <a:pt x="1" y="22"/>
                    <a:pt x="1" y="22"/>
                    <a:pt x="1" y="22"/>
                  </a:cubicBezTo>
                  <a:cubicBezTo>
                    <a:pt x="1" y="23"/>
                    <a:pt x="1" y="22"/>
                    <a:pt x="0" y="22"/>
                  </a:cubicBezTo>
                  <a:cubicBezTo>
                    <a:pt x="0" y="22"/>
                    <a:pt x="0" y="21"/>
                    <a:pt x="1"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Freeform 153">
              <a:extLst>
                <a:ext uri="{FF2B5EF4-FFF2-40B4-BE49-F238E27FC236}">
                  <a16:creationId xmlns:a16="http://schemas.microsoft.com/office/drawing/2014/main" id="{B92A88C7-F2DB-4ECE-9F71-EDC3B18538D5}"/>
                </a:ext>
              </a:extLst>
            </p:cNvPr>
            <p:cNvSpPr>
              <a:spLocks/>
            </p:cNvSpPr>
            <p:nvPr/>
          </p:nvSpPr>
          <p:spPr bwMode="auto">
            <a:xfrm>
              <a:off x="82" y="55"/>
              <a:ext cx="52" cy="109"/>
            </a:xfrm>
            <a:custGeom>
              <a:avLst/>
              <a:gdLst>
                <a:gd name="T0" fmla="*/ 1 w 21"/>
                <a:gd name="T1" fmla="*/ 0 h 45"/>
                <a:gd name="T2" fmla="*/ 2 w 21"/>
                <a:gd name="T3" fmla="*/ 1 h 45"/>
                <a:gd name="T4" fmla="*/ 21 w 21"/>
                <a:gd name="T5" fmla="*/ 44 h 45"/>
                <a:gd name="T6" fmla="*/ 20 w 21"/>
                <a:gd name="T7" fmla="*/ 45 h 45"/>
                <a:gd name="T8" fmla="*/ 19 w 21"/>
                <a:gd name="T9" fmla="*/ 44 h 45"/>
                <a:gd name="T10" fmla="*/ 1 w 21"/>
                <a:gd name="T11" fmla="*/ 1 h 45"/>
                <a:gd name="T12" fmla="*/ 1 w 21"/>
                <a:gd name="T13" fmla="*/ 0 h 45"/>
              </a:gdLst>
              <a:ahLst/>
              <a:cxnLst>
                <a:cxn ang="0">
                  <a:pos x="T0" y="T1"/>
                </a:cxn>
                <a:cxn ang="0">
                  <a:pos x="T2" y="T3"/>
                </a:cxn>
                <a:cxn ang="0">
                  <a:pos x="T4" y="T5"/>
                </a:cxn>
                <a:cxn ang="0">
                  <a:pos x="T6" y="T7"/>
                </a:cxn>
                <a:cxn ang="0">
                  <a:pos x="T8" y="T9"/>
                </a:cxn>
                <a:cxn ang="0">
                  <a:pos x="T10" y="T11"/>
                </a:cxn>
                <a:cxn ang="0">
                  <a:pos x="T12" y="T13"/>
                </a:cxn>
              </a:cxnLst>
              <a:rect l="0" t="0" r="r" b="b"/>
              <a:pathLst>
                <a:path w="21" h="45">
                  <a:moveTo>
                    <a:pt x="1" y="0"/>
                  </a:moveTo>
                  <a:cubicBezTo>
                    <a:pt x="1" y="0"/>
                    <a:pt x="2" y="0"/>
                    <a:pt x="2" y="1"/>
                  </a:cubicBezTo>
                  <a:cubicBezTo>
                    <a:pt x="21" y="44"/>
                    <a:pt x="21" y="44"/>
                    <a:pt x="21" y="44"/>
                  </a:cubicBezTo>
                  <a:cubicBezTo>
                    <a:pt x="21" y="44"/>
                    <a:pt x="21" y="44"/>
                    <a:pt x="20" y="45"/>
                  </a:cubicBezTo>
                  <a:cubicBezTo>
                    <a:pt x="20" y="45"/>
                    <a:pt x="19" y="45"/>
                    <a:pt x="19" y="44"/>
                  </a:cubicBezTo>
                  <a:cubicBezTo>
                    <a:pt x="1" y="1"/>
                    <a:pt x="1" y="1"/>
                    <a:pt x="1" y="1"/>
                  </a:cubicBezTo>
                  <a:cubicBezTo>
                    <a:pt x="0" y="1"/>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1" name="Freeform 154">
              <a:extLst>
                <a:ext uri="{FF2B5EF4-FFF2-40B4-BE49-F238E27FC236}">
                  <a16:creationId xmlns:a16="http://schemas.microsoft.com/office/drawing/2014/main" id="{6AEDB02B-F8C0-49CE-B334-66EE004B8C9C}"/>
                </a:ext>
              </a:extLst>
            </p:cNvPr>
            <p:cNvSpPr>
              <a:spLocks/>
            </p:cNvSpPr>
            <p:nvPr/>
          </p:nvSpPr>
          <p:spPr bwMode="auto">
            <a:xfrm>
              <a:off x="136" y="174"/>
              <a:ext cx="15" cy="27"/>
            </a:xfrm>
            <a:custGeom>
              <a:avLst/>
              <a:gdLst>
                <a:gd name="T0" fmla="*/ 0 w 6"/>
                <a:gd name="T1" fmla="*/ 0 h 11"/>
                <a:gd name="T2" fmla="*/ 1 w 6"/>
                <a:gd name="T3" fmla="*/ 1 h 11"/>
                <a:gd name="T4" fmla="*/ 6 w 6"/>
                <a:gd name="T5" fmla="*/ 10 h 11"/>
                <a:gd name="T6" fmla="*/ 5 w 6"/>
                <a:gd name="T7" fmla="*/ 11 h 11"/>
                <a:gd name="T8" fmla="*/ 4 w 6"/>
                <a:gd name="T9" fmla="*/ 11 h 11"/>
                <a:gd name="T10" fmla="*/ 0 w 6"/>
                <a:gd name="T11" fmla="*/ 1 h 11"/>
                <a:gd name="T12" fmla="*/ 0 w 6"/>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6" h="11">
                  <a:moveTo>
                    <a:pt x="0" y="0"/>
                  </a:moveTo>
                  <a:cubicBezTo>
                    <a:pt x="1" y="0"/>
                    <a:pt x="1" y="0"/>
                    <a:pt x="1" y="1"/>
                  </a:cubicBezTo>
                  <a:cubicBezTo>
                    <a:pt x="6" y="10"/>
                    <a:pt x="6" y="10"/>
                    <a:pt x="6" y="10"/>
                  </a:cubicBezTo>
                  <a:cubicBezTo>
                    <a:pt x="6" y="11"/>
                    <a:pt x="6" y="11"/>
                    <a:pt x="5" y="11"/>
                  </a:cubicBezTo>
                  <a:cubicBezTo>
                    <a:pt x="5" y="11"/>
                    <a:pt x="4" y="11"/>
                    <a:pt x="4" y="11"/>
                  </a:cubicBezTo>
                  <a:cubicBezTo>
                    <a:pt x="0" y="1"/>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Freeform 155">
              <a:extLst>
                <a:ext uri="{FF2B5EF4-FFF2-40B4-BE49-F238E27FC236}">
                  <a16:creationId xmlns:a16="http://schemas.microsoft.com/office/drawing/2014/main" id="{F29C2610-44AA-4933-BF12-2AF05ED538D4}"/>
                </a:ext>
              </a:extLst>
            </p:cNvPr>
            <p:cNvSpPr>
              <a:spLocks/>
            </p:cNvSpPr>
            <p:nvPr/>
          </p:nvSpPr>
          <p:spPr bwMode="auto">
            <a:xfrm>
              <a:off x="156" y="223"/>
              <a:ext cx="12" cy="19"/>
            </a:xfrm>
            <a:custGeom>
              <a:avLst/>
              <a:gdLst>
                <a:gd name="T0" fmla="*/ 1 w 5"/>
                <a:gd name="T1" fmla="*/ 0 h 8"/>
                <a:gd name="T2" fmla="*/ 2 w 5"/>
                <a:gd name="T3" fmla="*/ 0 h 8"/>
                <a:gd name="T4" fmla="*/ 5 w 5"/>
                <a:gd name="T5" fmla="*/ 7 h 8"/>
                <a:gd name="T6" fmla="*/ 4 w 5"/>
                <a:gd name="T7" fmla="*/ 8 h 8"/>
                <a:gd name="T8" fmla="*/ 3 w 5"/>
                <a:gd name="T9" fmla="*/ 7 h 8"/>
                <a:gd name="T10" fmla="*/ 1 w 5"/>
                <a:gd name="T11" fmla="*/ 1 h 8"/>
                <a:gd name="T12" fmla="*/ 1 w 5"/>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5" h="8">
                  <a:moveTo>
                    <a:pt x="1" y="0"/>
                  </a:moveTo>
                  <a:cubicBezTo>
                    <a:pt x="1" y="0"/>
                    <a:pt x="2" y="0"/>
                    <a:pt x="2" y="0"/>
                  </a:cubicBezTo>
                  <a:cubicBezTo>
                    <a:pt x="5" y="7"/>
                    <a:pt x="5" y="7"/>
                    <a:pt x="5" y="7"/>
                  </a:cubicBezTo>
                  <a:cubicBezTo>
                    <a:pt x="5" y="7"/>
                    <a:pt x="5" y="7"/>
                    <a:pt x="4" y="8"/>
                  </a:cubicBezTo>
                  <a:cubicBezTo>
                    <a:pt x="4" y="8"/>
                    <a:pt x="3" y="8"/>
                    <a:pt x="3" y="7"/>
                  </a:cubicBezTo>
                  <a:cubicBezTo>
                    <a:pt x="1" y="1"/>
                    <a:pt x="1" y="1"/>
                    <a:pt x="1" y="1"/>
                  </a:cubicBezTo>
                  <a:cubicBezTo>
                    <a:pt x="0" y="1"/>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3" name="Freeform 156">
              <a:extLst>
                <a:ext uri="{FF2B5EF4-FFF2-40B4-BE49-F238E27FC236}">
                  <a16:creationId xmlns:a16="http://schemas.microsoft.com/office/drawing/2014/main" id="{6D1B064B-4358-4A03-BE33-E1822D60A4F3}"/>
                </a:ext>
              </a:extLst>
            </p:cNvPr>
            <p:cNvSpPr>
              <a:spLocks/>
            </p:cNvSpPr>
            <p:nvPr/>
          </p:nvSpPr>
          <p:spPr bwMode="auto">
            <a:xfrm>
              <a:off x="70" y="206"/>
              <a:ext cx="15" cy="26"/>
            </a:xfrm>
            <a:custGeom>
              <a:avLst/>
              <a:gdLst>
                <a:gd name="T0" fmla="*/ 4 w 6"/>
                <a:gd name="T1" fmla="*/ 1 h 11"/>
                <a:gd name="T2" fmla="*/ 5 w 6"/>
                <a:gd name="T3" fmla="*/ 1 h 11"/>
                <a:gd name="T4" fmla="*/ 5 w 6"/>
                <a:gd name="T5" fmla="*/ 2 h 11"/>
                <a:gd name="T6" fmla="*/ 2 w 6"/>
                <a:gd name="T7" fmla="*/ 11 h 11"/>
                <a:gd name="T8" fmla="*/ 1 w 6"/>
                <a:gd name="T9" fmla="*/ 11 h 11"/>
                <a:gd name="T10" fmla="*/ 0 w 6"/>
                <a:gd name="T11" fmla="*/ 10 h 11"/>
                <a:gd name="T12" fmla="*/ 4 w 6"/>
                <a:gd name="T13" fmla="*/ 1 h 11"/>
                <a:gd name="T14" fmla="*/ 4 w 6"/>
                <a:gd name="T15" fmla="*/ 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1">
                  <a:moveTo>
                    <a:pt x="4" y="1"/>
                  </a:moveTo>
                  <a:cubicBezTo>
                    <a:pt x="5" y="1"/>
                    <a:pt x="5" y="0"/>
                    <a:pt x="5" y="1"/>
                  </a:cubicBezTo>
                  <a:cubicBezTo>
                    <a:pt x="5" y="1"/>
                    <a:pt x="6" y="1"/>
                    <a:pt x="5" y="2"/>
                  </a:cubicBezTo>
                  <a:cubicBezTo>
                    <a:pt x="2" y="11"/>
                    <a:pt x="2" y="11"/>
                    <a:pt x="2" y="11"/>
                  </a:cubicBezTo>
                  <a:cubicBezTo>
                    <a:pt x="2" y="11"/>
                    <a:pt x="1" y="11"/>
                    <a:pt x="1" y="11"/>
                  </a:cubicBezTo>
                  <a:cubicBezTo>
                    <a:pt x="0" y="11"/>
                    <a:pt x="0" y="11"/>
                    <a:pt x="0" y="10"/>
                  </a:cubicBezTo>
                  <a:cubicBezTo>
                    <a:pt x="4" y="1"/>
                    <a:pt x="4" y="1"/>
                    <a:pt x="4" y="1"/>
                  </a:cubicBezTo>
                  <a:cubicBezTo>
                    <a:pt x="4" y="1"/>
                    <a:pt x="4" y="1"/>
                    <a:pt x="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4" name="Freeform 157">
              <a:extLst>
                <a:ext uri="{FF2B5EF4-FFF2-40B4-BE49-F238E27FC236}">
                  <a16:creationId xmlns:a16="http://schemas.microsoft.com/office/drawing/2014/main" id="{E604143B-F3D7-4191-ACAC-1311A1EE6037}"/>
                </a:ext>
              </a:extLst>
            </p:cNvPr>
            <p:cNvSpPr>
              <a:spLocks/>
            </p:cNvSpPr>
            <p:nvPr/>
          </p:nvSpPr>
          <p:spPr bwMode="auto">
            <a:xfrm>
              <a:off x="198" y="154"/>
              <a:ext cx="36" cy="17"/>
            </a:xfrm>
            <a:custGeom>
              <a:avLst/>
              <a:gdLst>
                <a:gd name="T0" fmla="*/ 0 w 15"/>
                <a:gd name="T1" fmla="*/ 0 h 7"/>
                <a:gd name="T2" fmla="*/ 1 w 15"/>
                <a:gd name="T3" fmla="*/ 0 h 7"/>
                <a:gd name="T4" fmla="*/ 15 w 15"/>
                <a:gd name="T5" fmla="*/ 6 h 7"/>
                <a:gd name="T6" fmla="*/ 15 w 15"/>
                <a:gd name="T7" fmla="*/ 7 h 7"/>
                <a:gd name="T8" fmla="*/ 14 w 15"/>
                <a:gd name="T9" fmla="*/ 7 h 7"/>
                <a:gd name="T10" fmla="*/ 0 w 15"/>
                <a:gd name="T11" fmla="*/ 2 h 7"/>
                <a:gd name="T12" fmla="*/ 0 w 15"/>
                <a:gd name="T13" fmla="*/ 1 h 7"/>
                <a:gd name="T14" fmla="*/ 0 w 15"/>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 h="7">
                  <a:moveTo>
                    <a:pt x="0" y="0"/>
                  </a:moveTo>
                  <a:cubicBezTo>
                    <a:pt x="0" y="0"/>
                    <a:pt x="1" y="0"/>
                    <a:pt x="1" y="0"/>
                  </a:cubicBezTo>
                  <a:cubicBezTo>
                    <a:pt x="15" y="6"/>
                    <a:pt x="15" y="6"/>
                    <a:pt x="15" y="6"/>
                  </a:cubicBezTo>
                  <a:cubicBezTo>
                    <a:pt x="15" y="6"/>
                    <a:pt x="15" y="6"/>
                    <a:pt x="15" y="7"/>
                  </a:cubicBezTo>
                  <a:cubicBezTo>
                    <a:pt x="15" y="7"/>
                    <a:pt x="14" y="7"/>
                    <a:pt x="14" y="7"/>
                  </a:cubicBezTo>
                  <a:cubicBezTo>
                    <a:pt x="0" y="2"/>
                    <a:pt x="0" y="2"/>
                    <a:pt x="0" y="2"/>
                  </a:cubicBezTo>
                  <a:cubicBezTo>
                    <a:pt x="0" y="2"/>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5" name="Freeform 158">
              <a:extLst>
                <a:ext uri="{FF2B5EF4-FFF2-40B4-BE49-F238E27FC236}">
                  <a16:creationId xmlns:a16="http://schemas.microsoft.com/office/drawing/2014/main" id="{62BDFE29-9BE4-4D19-8823-A6BF378C4C2E}"/>
                </a:ext>
              </a:extLst>
            </p:cNvPr>
            <p:cNvSpPr>
              <a:spLocks/>
            </p:cNvSpPr>
            <p:nvPr/>
          </p:nvSpPr>
          <p:spPr bwMode="auto">
            <a:xfrm>
              <a:off x="188" y="81"/>
              <a:ext cx="24" cy="13"/>
            </a:xfrm>
            <a:custGeom>
              <a:avLst/>
              <a:gdLst>
                <a:gd name="T0" fmla="*/ 1 w 10"/>
                <a:gd name="T1" fmla="*/ 4 h 5"/>
                <a:gd name="T2" fmla="*/ 9 w 10"/>
                <a:gd name="T3" fmla="*/ 0 h 5"/>
                <a:gd name="T4" fmla="*/ 10 w 10"/>
                <a:gd name="T5" fmla="*/ 0 h 5"/>
                <a:gd name="T6" fmla="*/ 10 w 10"/>
                <a:gd name="T7" fmla="*/ 1 h 5"/>
                <a:gd name="T8" fmla="*/ 1 w 10"/>
                <a:gd name="T9" fmla="*/ 5 h 5"/>
                <a:gd name="T10" fmla="*/ 0 w 10"/>
                <a:gd name="T11" fmla="*/ 5 h 5"/>
                <a:gd name="T12" fmla="*/ 1 w 10"/>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10" h="5">
                  <a:moveTo>
                    <a:pt x="1" y="4"/>
                  </a:moveTo>
                  <a:cubicBezTo>
                    <a:pt x="9" y="0"/>
                    <a:pt x="9" y="0"/>
                    <a:pt x="9" y="0"/>
                  </a:cubicBezTo>
                  <a:cubicBezTo>
                    <a:pt x="9" y="0"/>
                    <a:pt x="10" y="0"/>
                    <a:pt x="10" y="0"/>
                  </a:cubicBezTo>
                  <a:cubicBezTo>
                    <a:pt x="10" y="1"/>
                    <a:pt x="10" y="1"/>
                    <a:pt x="10" y="1"/>
                  </a:cubicBezTo>
                  <a:cubicBezTo>
                    <a:pt x="1" y="5"/>
                    <a:pt x="1" y="5"/>
                    <a:pt x="1" y="5"/>
                  </a:cubicBezTo>
                  <a:cubicBezTo>
                    <a:pt x="1" y="5"/>
                    <a:pt x="0" y="5"/>
                    <a:pt x="0" y="5"/>
                  </a:cubicBezTo>
                  <a:cubicBezTo>
                    <a:pt x="0" y="4"/>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6" name="Freeform 159">
              <a:extLst>
                <a:ext uri="{FF2B5EF4-FFF2-40B4-BE49-F238E27FC236}">
                  <a16:creationId xmlns:a16="http://schemas.microsoft.com/office/drawing/2014/main" id="{CF1895A2-416B-4085-91DF-197A9627F18B}"/>
                </a:ext>
              </a:extLst>
            </p:cNvPr>
            <p:cNvSpPr>
              <a:spLocks/>
            </p:cNvSpPr>
            <p:nvPr/>
          </p:nvSpPr>
          <p:spPr bwMode="auto">
            <a:xfrm>
              <a:off x="222" y="74"/>
              <a:ext cx="8" cy="5"/>
            </a:xfrm>
            <a:custGeom>
              <a:avLst/>
              <a:gdLst>
                <a:gd name="T0" fmla="*/ 0 w 3"/>
                <a:gd name="T1" fmla="*/ 1 h 2"/>
                <a:gd name="T2" fmla="*/ 2 w 3"/>
                <a:gd name="T3" fmla="*/ 0 h 2"/>
                <a:gd name="T4" fmla="*/ 3 w 3"/>
                <a:gd name="T5" fmla="*/ 0 h 2"/>
                <a:gd name="T6" fmla="*/ 3 w 3"/>
                <a:gd name="T7" fmla="*/ 1 h 2"/>
                <a:gd name="T8" fmla="*/ 1 w 3"/>
                <a:gd name="T9" fmla="*/ 2 h 2"/>
                <a:gd name="T10" fmla="*/ 0 w 3"/>
                <a:gd name="T11" fmla="*/ 2 h 2"/>
                <a:gd name="T12" fmla="*/ 0 w 3"/>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0" y="1"/>
                  </a:moveTo>
                  <a:cubicBezTo>
                    <a:pt x="2" y="0"/>
                    <a:pt x="2" y="0"/>
                    <a:pt x="2" y="0"/>
                  </a:cubicBezTo>
                  <a:cubicBezTo>
                    <a:pt x="2" y="0"/>
                    <a:pt x="3" y="0"/>
                    <a:pt x="3" y="0"/>
                  </a:cubicBezTo>
                  <a:cubicBezTo>
                    <a:pt x="3" y="1"/>
                    <a:pt x="3" y="1"/>
                    <a:pt x="3" y="1"/>
                  </a:cubicBezTo>
                  <a:cubicBezTo>
                    <a:pt x="1" y="2"/>
                    <a:pt x="1" y="2"/>
                    <a:pt x="1" y="2"/>
                  </a:cubicBezTo>
                  <a:cubicBezTo>
                    <a:pt x="1" y="2"/>
                    <a:pt x="0" y="2"/>
                    <a:pt x="0" y="2"/>
                  </a:cubicBezTo>
                  <a:cubicBezTo>
                    <a:pt x="0" y="1"/>
                    <a:pt x="0" y="1"/>
                    <a:pt x="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7" name="Freeform 160">
              <a:extLst>
                <a:ext uri="{FF2B5EF4-FFF2-40B4-BE49-F238E27FC236}">
                  <a16:creationId xmlns:a16="http://schemas.microsoft.com/office/drawing/2014/main" id="{66398047-825D-4C9F-959F-2B4A9586F773}"/>
                </a:ext>
              </a:extLst>
            </p:cNvPr>
            <p:cNvSpPr>
              <a:spLocks/>
            </p:cNvSpPr>
            <p:nvPr/>
          </p:nvSpPr>
          <p:spPr bwMode="auto">
            <a:xfrm>
              <a:off x="41" y="152"/>
              <a:ext cx="10" cy="5"/>
            </a:xfrm>
            <a:custGeom>
              <a:avLst/>
              <a:gdLst>
                <a:gd name="T0" fmla="*/ 1 w 4"/>
                <a:gd name="T1" fmla="*/ 1 h 2"/>
                <a:gd name="T2" fmla="*/ 3 w 4"/>
                <a:gd name="T3" fmla="*/ 0 h 2"/>
                <a:gd name="T4" fmla="*/ 4 w 4"/>
                <a:gd name="T5" fmla="*/ 0 h 2"/>
                <a:gd name="T6" fmla="*/ 3 w 4"/>
                <a:gd name="T7" fmla="*/ 1 h 2"/>
                <a:gd name="T8" fmla="*/ 1 w 4"/>
                <a:gd name="T9" fmla="*/ 2 h 2"/>
                <a:gd name="T10" fmla="*/ 0 w 4"/>
                <a:gd name="T11" fmla="*/ 2 h 2"/>
                <a:gd name="T12" fmla="*/ 1 w 4"/>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1" y="1"/>
                  </a:moveTo>
                  <a:cubicBezTo>
                    <a:pt x="3" y="0"/>
                    <a:pt x="3" y="0"/>
                    <a:pt x="3" y="0"/>
                  </a:cubicBezTo>
                  <a:cubicBezTo>
                    <a:pt x="3" y="0"/>
                    <a:pt x="3" y="0"/>
                    <a:pt x="4" y="0"/>
                  </a:cubicBezTo>
                  <a:cubicBezTo>
                    <a:pt x="4" y="1"/>
                    <a:pt x="4" y="1"/>
                    <a:pt x="3" y="1"/>
                  </a:cubicBezTo>
                  <a:cubicBezTo>
                    <a:pt x="1" y="2"/>
                    <a:pt x="1" y="2"/>
                    <a:pt x="1" y="2"/>
                  </a:cubicBezTo>
                  <a:cubicBezTo>
                    <a:pt x="1" y="2"/>
                    <a:pt x="0" y="2"/>
                    <a:pt x="0" y="2"/>
                  </a:cubicBezTo>
                  <a:cubicBezTo>
                    <a:pt x="0" y="1"/>
                    <a:pt x="0" y="1"/>
                    <a:pt x="1"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8" name="Freeform 161">
              <a:extLst>
                <a:ext uri="{FF2B5EF4-FFF2-40B4-BE49-F238E27FC236}">
                  <a16:creationId xmlns:a16="http://schemas.microsoft.com/office/drawing/2014/main" id="{2B65552D-856C-4A6F-A283-69BA55E3B708}"/>
                </a:ext>
              </a:extLst>
            </p:cNvPr>
            <p:cNvSpPr>
              <a:spLocks/>
            </p:cNvSpPr>
            <p:nvPr/>
          </p:nvSpPr>
          <p:spPr bwMode="auto">
            <a:xfrm>
              <a:off x="6" y="159"/>
              <a:ext cx="23" cy="12"/>
            </a:xfrm>
            <a:custGeom>
              <a:avLst/>
              <a:gdLst>
                <a:gd name="T0" fmla="*/ 1 w 9"/>
                <a:gd name="T1" fmla="*/ 4 h 5"/>
                <a:gd name="T2" fmla="*/ 8 w 9"/>
                <a:gd name="T3" fmla="*/ 1 h 5"/>
                <a:gd name="T4" fmla="*/ 9 w 9"/>
                <a:gd name="T5" fmla="*/ 1 h 5"/>
                <a:gd name="T6" fmla="*/ 8 w 9"/>
                <a:gd name="T7" fmla="*/ 2 h 5"/>
                <a:gd name="T8" fmla="*/ 1 w 9"/>
                <a:gd name="T9" fmla="*/ 5 h 5"/>
                <a:gd name="T10" fmla="*/ 0 w 9"/>
                <a:gd name="T11" fmla="*/ 5 h 5"/>
                <a:gd name="T12" fmla="*/ 1 w 9"/>
                <a:gd name="T13" fmla="*/ 4 h 5"/>
              </a:gdLst>
              <a:ahLst/>
              <a:cxnLst>
                <a:cxn ang="0">
                  <a:pos x="T0" y="T1"/>
                </a:cxn>
                <a:cxn ang="0">
                  <a:pos x="T2" y="T3"/>
                </a:cxn>
                <a:cxn ang="0">
                  <a:pos x="T4" y="T5"/>
                </a:cxn>
                <a:cxn ang="0">
                  <a:pos x="T6" y="T7"/>
                </a:cxn>
                <a:cxn ang="0">
                  <a:pos x="T8" y="T9"/>
                </a:cxn>
                <a:cxn ang="0">
                  <a:pos x="T10" y="T11"/>
                </a:cxn>
                <a:cxn ang="0">
                  <a:pos x="T12" y="T13"/>
                </a:cxn>
              </a:cxnLst>
              <a:rect l="0" t="0" r="r" b="b"/>
              <a:pathLst>
                <a:path w="9" h="5">
                  <a:moveTo>
                    <a:pt x="1" y="4"/>
                  </a:moveTo>
                  <a:cubicBezTo>
                    <a:pt x="8" y="1"/>
                    <a:pt x="8" y="1"/>
                    <a:pt x="8" y="1"/>
                  </a:cubicBezTo>
                  <a:cubicBezTo>
                    <a:pt x="8" y="0"/>
                    <a:pt x="9" y="1"/>
                    <a:pt x="9" y="1"/>
                  </a:cubicBezTo>
                  <a:cubicBezTo>
                    <a:pt x="9" y="1"/>
                    <a:pt x="9" y="2"/>
                    <a:pt x="8" y="2"/>
                  </a:cubicBezTo>
                  <a:cubicBezTo>
                    <a:pt x="1" y="5"/>
                    <a:pt x="1" y="5"/>
                    <a:pt x="1" y="5"/>
                  </a:cubicBezTo>
                  <a:cubicBezTo>
                    <a:pt x="1" y="5"/>
                    <a:pt x="1" y="5"/>
                    <a:pt x="0" y="5"/>
                  </a:cubicBezTo>
                  <a:cubicBezTo>
                    <a:pt x="0" y="4"/>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9" name="Freeform 162">
              <a:extLst>
                <a:ext uri="{FF2B5EF4-FFF2-40B4-BE49-F238E27FC236}">
                  <a16:creationId xmlns:a16="http://schemas.microsoft.com/office/drawing/2014/main" id="{38C5E23F-9058-43EA-909B-0684B7992898}"/>
                </a:ext>
              </a:extLst>
            </p:cNvPr>
            <p:cNvSpPr>
              <a:spLocks/>
            </p:cNvSpPr>
            <p:nvPr/>
          </p:nvSpPr>
          <p:spPr bwMode="auto">
            <a:xfrm>
              <a:off x="16" y="84"/>
              <a:ext cx="35" cy="17"/>
            </a:xfrm>
            <a:custGeom>
              <a:avLst/>
              <a:gdLst>
                <a:gd name="T0" fmla="*/ 1 w 14"/>
                <a:gd name="T1" fmla="*/ 0 h 7"/>
                <a:gd name="T2" fmla="*/ 1 w 14"/>
                <a:gd name="T3" fmla="*/ 0 h 7"/>
                <a:gd name="T4" fmla="*/ 13 w 14"/>
                <a:gd name="T5" fmla="*/ 5 h 7"/>
                <a:gd name="T6" fmla="*/ 14 w 14"/>
                <a:gd name="T7" fmla="*/ 6 h 7"/>
                <a:gd name="T8" fmla="*/ 13 w 14"/>
                <a:gd name="T9" fmla="*/ 7 h 7"/>
                <a:gd name="T10" fmla="*/ 1 w 14"/>
                <a:gd name="T11" fmla="*/ 2 h 7"/>
                <a:gd name="T12" fmla="*/ 0 w 14"/>
                <a:gd name="T13" fmla="*/ 1 h 7"/>
                <a:gd name="T14" fmla="*/ 1 w 14"/>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7">
                  <a:moveTo>
                    <a:pt x="1" y="0"/>
                  </a:moveTo>
                  <a:cubicBezTo>
                    <a:pt x="1" y="0"/>
                    <a:pt x="1" y="0"/>
                    <a:pt x="1" y="0"/>
                  </a:cubicBezTo>
                  <a:cubicBezTo>
                    <a:pt x="13" y="5"/>
                    <a:pt x="13" y="5"/>
                    <a:pt x="13" y="5"/>
                  </a:cubicBezTo>
                  <a:cubicBezTo>
                    <a:pt x="14" y="5"/>
                    <a:pt x="14" y="6"/>
                    <a:pt x="14" y="6"/>
                  </a:cubicBezTo>
                  <a:cubicBezTo>
                    <a:pt x="14" y="7"/>
                    <a:pt x="13" y="7"/>
                    <a:pt x="13" y="7"/>
                  </a:cubicBezTo>
                  <a:cubicBezTo>
                    <a:pt x="1" y="2"/>
                    <a:pt x="1" y="2"/>
                    <a:pt x="1" y="2"/>
                  </a:cubicBezTo>
                  <a:cubicBezTo>
                    <a:pt x="0" y="2"/>
                    <a:pt x="0" y="1"/>
                    <a:pt x="0" y="1"/>
                  </a:cubicBezTo>
                  <a:cubicBezTo>
                    <a:pt x="0" y="1"/>
                    <a:pt x="0"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0" name="Freeform 163">
              <a:extLst>
                <a:ext uri="{FF2B5EF4-FFF2-40B4-BE49-F238E27FC236}">
                  <a16:creationId xmlns:a16="http://schemas.microsoft.com/office/drawing/2014/main" id="{588E72F3-6617-45D1-80CD-B9D7217F54E9}"/>
                </a:ext>
              </a:extLst>
            </p:cNvPr>
            <p:cNvSpPr>
              <a:spLocks/>
            </p:cNvSpPr>
            <p:nvPr/>
          </p:nvSpPr>
          <p:spPr bwMode="auto">
            <a:xfrm>
              <a:off x="141" y="23"/>
              <a:ext cx="15" cy="29"/>
            </a:xfrm>
            <a:custGeom>
              <a:avLst/>
              <a:gdLst>
                <a:gd name="T0" fmla="*/ 5 w 6"/>
                <a:gd name="T1" fmla="*/ 0 h 12"/>
                <a:gd name="T2" fmla="*/ 6 w 6"/>
                <a:gd name="T3" fmla="*/ 0 h 12"/>
                <a:gd name="T4" fmla="*/ 6 w 6"/>
                <a:gd name="T5" fmla="*/ 1 h 12"/>
                <a:gd name="T6" fmla="*/ 2 w 6"/>
                <a:gd name="T7" fmla="*/ 12 h 12"/>
                <a:gd name="T8" fmla="*/ 1 w 6"/>
                <a:gd name="T9" fmla="*/ 12 h 12"/>
                <a:gd name="T10" fmla="*/ 0 w 6"/>
                <a:gd name="T11" fmla="*/ 11 h 12"/>
                <a:gd name="T12" fmla="*/ 5 w 6"/>
                <a:gd name="T13" fmla="*/ 0 h 12"/>
                <a:gd name="T14" fmla="*/ 5 w 6"/>
                <a:gd name="T15" fmla="*/ 0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12">
                  <a:moveTo>
                    <a:pt x="5" y="0"/>
                  </a:moveTo>
                  <a:cubicBezTo>
                    <a:pt x="5" y="0"/>
                    <a:pt x="6" y="0"/>
                    <a:pt x="6" y="0"/>
                  </a:cubicBezTo>
                  <a:cubicBezTo>
                    <a:pt x="6" y="0"/>
                    <a:pt x="6" y="0"/>
                    <a:pt x="6" y="1"/>
                  </a:cubicBezTo>
                  <a:cubicBezTo>
                    <a:pt x="2" y="12"/>
                    <a:pt x="2" y="12"/>
                    <a:pt x="2" y="12"/>
                  </a:cubicBezTo>
                  <a:cubicBezTo>
                    <a:pt x="2" y="12"/>
                    <a:pt x="1" y="12"/>
                    <a:pt x="1" y="12"/>
                  </a:cubicBezTo>
                  <a:cubicBezTo>
                    <a:pt x="0" y="12"/>
                    <a:pt x="0" y="12"/>
                    <a:pt x="0" y="11"/>
                  </a:cubicBezTo>
                  <a:cubicBezTo>
                    <a:pt x="5" y="0"/>
                    <a:pt x="5" y="0"/>
                    <a:pt x="5" y="0"/>
                  </a:cubicBezTo>
                  <a:cubicBezTo>
                    <a:pt x="5" y="0"/>
                    <a:pt x="5" y="0"/>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1" name="Freeform 164">
              <a:extLst>
                <a:ext uri="{FF2B5EF4-FFF2-40B4-BE49-F238E27FC236}">
                  <a16:creationId xmlns:a16="http://schemas.microsoft.com/office/drawing/2014/main" id="{B7941613-667C-41DC-BC7B-0E2EC3EAF3E4}"/>
                </a:ext>
              </a:extLst>
            </p:cNvPr>
            <p:cNvSpPr>
              <a:spLocks/>
            </p:cNvSpPr>
            <p:nvPr/>
          </p:nvSpPr>
          <p:spPr bwMode="auto">
            <a:xfrm>
              <a:off x="70" y="23"/>
              <a:ext cx="10" cy="19"/>
            </a:xfrm>
            <a:custGeom>
              <a:avLst/>
              <a:gdLst>
                <a:gd name="T0" fmla="*/ 0 w 4"/>
                <a:gd name="T1" fmla="*/ 0 h 8"/>
                <a:gd name="T2" fmla="*/ 1 w 4"/>
                <a:gd name="T3" fmla="*/ 0 h 8"/>
                <a:gd name="T4" fmla="*/ 4 w 4"/>
                <a:gd name="T5" fmla="*/ 7 h 8"/>
                <a:gd name="T6" fmla="*/ 4 w 4"/>
                <a:gd name="T7" fmla="*/ 8 h 8"/>
                <a:gd name="T8" fmla="*/ 3 w 4"/>
                <a:gd name="T9" fmla="*/ 7 h 8"/>
                <a:gd name="T10" fmla="*/ 0 w 4"/>
                <a:gd name="T11" fmla="*/ 1 h 8"/>
                <a:gd name="T12" fmla="*/ 0 w 4"/>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4" h="8">
                  <a:moveTo>
                    <a:pt x="0" y="0"/>
                  </a:moveTo>
                  <a:cubicBezTo>
                    <a:pt x="1" y="0"/>
                    <a:pt x="1" y="0"/>
                    <a:pt x="1" y="0"/>
                  </a:cubicBezTo>
                  <a:cubicBezTo>
                    <a:pt x="4" y="7"/>
                    <a:pt x="4" y="7"/>
                    <a:pt x="4" y="7"/>
                  </a:cubicBezTo>
                  <a:cubicBezTo>
                    <a:pt x="4" y="7"/>
                    <a:pt x="4" y="8"/>
                    <a:pt x="4" y="8"/>
                  </a:cubicBezTo>
                  <a:cubicBezTo>
                    <a:pt x="3" y="8"/>
                    <a:pt x="3" y="8"/>
                    <a:pt x="3" y="7"/>
                  </a:cubicBezTo>
                  <a:cubicBezTo>
                    <a:pt x="0" y="1"/>
                    <a:pt x="0" y="1"/>
                    <a:pt x="0" y="1"/>
                  </a:cubicBezTo>
                  <a:cubicBezTo>
                    <a:pt x="0" y="1"/>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2" name="Freeform 165">
              <a:extLst>
                <a:ext uri="{FF2B5EF4-FFF2-40B4-BE49-F238E27FC236}">
                  <a16:creationId xmlns:a16="http://schemas.microsoft.com/office/drawing/2014/main" id="{5CE2BD10-F1A7-4E47-B05A-85DAF69FAD68}"/>
                </a:ext>
              </a:extLst>
            </p:cNvPr>
            <p:cNvSpPr>
              <a:spLocks/>
            </p:cNvSpPr>
            <p:nvPr/>
          </p:nvSpPr>
          <p:spPr bwMode="auto">
            <a:xfrm>
              <a:off x="105" y="62"/>
              <a:ext cx="19" cy="117"/>
            </a:xfrm>
            <a:custGeom>
              <a:avLst/>
              <a:gdLst>
                <a:gd name="T0" fmla="*/ 0 w 8"/>
                <a:gd name="T1" fmla="*/ 1 h 48"/>
                <a:gd name="T2" fmla="*/ 1 w 8"/>
                <a:gd name="T3" fmla="*/ 1 h 48"/>
                <a:gd name="T4" fmla="*/ 1 w 8"/>
                <a:gd name="T5" fmla="*/ 1 h 48"/>
                <a:gd name="T6" fmla="*/ 8 w 8"/>
                <a:gd name="T7" fmla="*/ 47 h 48"/>
                <a:gd name="T8" fmla="*/ 8 w 8"/>
                <a:gd name="T9" fmla="*/ 48 h 48"/>
                <a:gd name="T10" fmla="*/ 7 w 8"/>
                <a:gd name="T11" fmla="*/ 47 h 48"/>
                <a:gd name="T12" fmla="*/ 0 w 8"/>
                <a:gd name="T13" fmla="*/ 1 h 48"/>
                <a:gd name="T14" fmla="*/ 0 w 8"/>
                <a:gd name="T15" fmla="*/ 1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48">
                  <a:moveTo>
                    <a:pt x="0" y="1"/>
                  </a:moveTo>
                  <a:cubicBezTo>
                    <a:pt x="0" y="1"/>
                    <a:pt x="0" y="1"/>
                    <a:pt x="1" y="1"/>
                  </a:cubicBezTo>
                  <a:cubicBezTo>
                    <a:pt x="1" y="0"/>
                    <a:pt x="1" y="1"/>
                    <a:pt x="1" y="1"/>
                  </a:cubicBezTo>
                  <a:cubicBezTo>
                    <a:pt x="8" y="47"/>
                    <a:pt x="8" y="47"/>
                    <a:pt x="8" y="47"/>
                  </a:cubicBezTo>
                  <a:cubicBezTo>
                    <a:pt x="8" y="48"/>
                    <a:pt x="8" y="48"/>
                    <a:pt x="8" y="48"/>
                  </a:cubicBezTo>
                  <a:cubicBezTo>
                    <a:pt x="7" y="48"/>
                    <a:pt x="7" y="48"/>
                    <a:pt x="7" y="47"/>
                  </a:cubicBezTo>
                  <a:cubicBezTo>
                    <a:pt x="0" y="1"/>
                    <a:pt x="0" y="1"/>
                    <a:pt x="0" y="1"/>
                  </a:cubicBezTo>
                  <a:cubicBezTo>
                    <a:pt x="0" y="1"/>
                    <a:pt x="0" y="1"/>
                    <a:pt x="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3" name="Freeform 166">
              <a:extLst>
                <a:ext uri="{FF2B5EF4-FFF2-40B4-BE49-F238E27FC236}">
                  <a16:creationId xmlns:a16="http://schemas.microsoft.com/office/drawing/2014/main" id="{C336DB9B-859E-4328-A6A4-4FCE8E5E4B10}"/>
                </a:ext>
              </a:extLst>
            </p:cNvPr>
            <p:cNvSpPr>
              <a:spLocks/>
            </p:cNvSpPr>
            <p:nvPr/>
          </p:nvSpPr>
          <p:spPr bwMode="auto">
            <a:xfrm>
              <a:off x="53" y="113"/>
              <a:ext cx="128" cy="22"/>
            </a:xfrm>
            <a:custGeom>
              <a:avLst/>
              <a:gdLst>
                <a:gd name="T0" fmla="*/ 1 w 52"/>
                <a:gd name="T1" fmla="*/ 8 h 9"/>
                <a:gd name="T2" fmla="*/ 1 w 52"/>
                <a:gd name="T3" fmla="*/ 7 h 9"/>
                <a:gd name="T4" fmla="*/ 51 w 52"/>
                <a:gd name="T5" fmla="*/ 0 h 9"/>
                <a:gd name="T6" fmla="*/ 52 w 52"/>
                <a:gd name="T7" fmla="*/ 1 h 9"/>
                <a:gd name="T8" fmla="*/ 52 w 52"/>
                <a:gd name="T9" fmla="*/ 1 h 9"/>
                <a:gd name="T10" fmla="*/ 1 w 52"/>
                <a:gd name="T11" fmla="*/ 9 h 9"/>
                <a:gd name="T12" fmla="*/ 0 w 52"/>
                <a:gd name="T13" fmla="*/ 8 h 9"/>
                <a:gd name="T14" fmla="*/ 1 w 52"/>
                <a:gd name="T15" fmla="*/ 8 h 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2" h="9">
                  <a:moveTo>
                    <a:pt x="1" y="8"/>
                  </a:moveTo>
                  <a:cubicBezTo>
                    <a:pt x="1" y="7"/>
                    <a:pt x="1" y="7"/>
                    <a:pt x="1" y="7"/>
                  </a:cubicBezTo>
                  <a:cubicBezTo>
                    <a:pt x="51" y="0"/>
                    <a:pt x="51" y="0"/>
                    <a:pt x="51" y="0"/>
                  </a:cubicBezTo>
                  <a:cubicBezTo>
                    <a:pt x="52" y="0"/>
                    <a:pt x="52" y="0"/>
                    <a:pt x="52" y="1"/>
                  </a:cubicBezTo>
                  <a:cubicBezTo>
                    <a:pt x="52" y="1"/>
                    <a:pt x="52" y="1"/>
                    <a:pt x="52" y="1"/>
                  </a:cubicBezTo>
                  <a:cubicBezTo>
                    <a:pt x="1" y="9"/>
                    <a:pt x="1" y="9"/>
                    <a:pt x="1" y="9"/>
                  </a:cubicBezTo>
                  <a:cubicBezTo>
                    <a:pt x="1" y="9"/>
                    <a:pt x="0" y="9"/>
                    <a:pt x="0" y="8"/>
                  </a:cubicBezTo>
                  <a:cubicBezTo>
                    <a:pt x="0" y="8"/>
                    <a:pt x="0" y="8"/>
                    <a:pt x="1" y="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4" name="Freeform 167">
              <a:extLst>
                <a:ext uri="{FF2B5EF4-FFF2-40B4-BE49-F238E27FC236}">
                  <a16:creationId xmlns:a16="http://schemas.microsoft.com/office/drawing/2014/main" id="{B4A06F9C-B6EC-4518-A32C-751072088AF4}"/>
                </a:ext>
              </a:extLst>
            </p:cNvPr>
            <p:cNvSpPr>
              <a:spLocks/>
            </p:cNvSpPr>
            <p:nvPr/>
          </p:nvSpPr>
          <p:spPr bwMode="auto">
            <a:xfrm>
              <a:off x="63" y="84"/>
              <a:ext cx="105" cy="78"/>
            </a:xfrm>
            <a:custGeom>
              <a:avLst/>
              <a:gdLst>
                <a:gd name="T0" fmla="*/ 0 w 43"/>
                <a:gd name="T1" fmla="*/ 0 h 32"/>
                <a:gd name="T2" fmla="*/ 1 w 43"/>
                <a:gd name="T3" fmla="*/ 1 h 32"/>
                <a:gd name="T4" fmla="*/ 42 w 43"/>
                <a:gd name="T5" fmla="*/ 31 h 32"/>
                <a:gd name="T6" fmla="*/ 42 w 43"/>
                <a:gd name="T7" fmla="*/ 32 h 32"/>
                <a:gd name="T8" fmla="*/ 41 w 43"/>
                <a:gd name="T9" fmla="*/ 32 h 32"/>
                <a:gd name="T10" fmla="*/ 0 w 43"/>
                <a:gd name="T11" fmla="*/ 2 h 32"/>
                <a:gd name="T12" fmla="*/ 0 w 43"/>
                <a:gd name="T13" fmla="*/ 1 h 32"/>
                <a:gd name="T14" fmla="*/ 0 w 43"/>
                <a:gd name="T15" fmla="*/ 0 h 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3" h="32">
                  <a:moveTo>
                    <a:pt x="0" y="0"/>
                  </a:moveTo>
                  <a:cubicBezTo>
                    <a:pt x="0" y="0"/>
                    <a:pt x="1" y="0"/>
                    <a:pt x="1" y="1"/>
                  </a:cubicBezTo>
                  <a:cubicBezTo>
                    <a:pt x="42" y="31"/>
                    <a:pt x="42" y="31"/>
                    <a:pt x="42" y="31"/>
                  </a:cubicBezTo>
                  <a:cubicBezTo>
                    <a:pt x="42" y="31"/>
                    <a:pt x="43" y="32"/>
                    <a:pt x="42" y="32"/>
                  </a:cubicBezTo>
                  <a:cubicBezTo>
                    <a:pt x="42" y="32"/>
                    <a:pt x="42" y="32"/>
                    <a:pt x="41" y="32"/>
                  </a:cubicBezTo>
                  <a:cubicBezTo>
                    <a:pt x="0" y="2"/>
                    <a:pt x="0" y="2"/>
                    <a:pt x="0" y="2"/>
                  </a:cubicBezTo>
                  <a:cubicBezTo>
                    <a:pt x="0" y="2"/>
                    <a:pt x="0" y="1"/>
                    <a:pt x="0" y="1"/>
                  </a:cubicBezTo>
                  <a:cubicBezTo>
                    <a:pt x="0" y="1"/>
                    <a:pt x="0" y="1"/>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5" name="Freeform 168">
              <a:extLst>
                <a:ext uri="{FF2B5EF4-FFF2-40B4-BE49-F238E27FC236}">
                  <a16:creationId xmlns:a16="http://schemas.microsoft.com/office/drawing/2014/main" id="{8BE1AB89-209F-41FC-90E5-7FD7CD452B7C}"/>
                </a:ext>
              </a:extLst>
            </p:cNvPr>
            <p:cNvSpPr>
              <a:spLocks/>
            </p:cNvSpPr>
            <p:nvPr/>
          </p:nvSpPr>
          <p:spPr bwMode="auto">
            <a:xfrm>
              <a:off x="70" y="89"/>
              <a:ext cx="71" cy="97"/>
            </a:xfrm>
            <a:custGeom>
              <a:avLst/>
              <a:gdLst>
                <a:gd name="T0" fmla="*/ 28 w 29"/>
                <a:gd name="T1" fmla="*/ 0 h 40"/>
                <a:gd name="T2" fmla="*/ 29 w 29"/>
                <a:gd name="T3" fmla="*/ 1 h 40"/>
                <a:gd name="T4" fmla="*/ 29 w 29"/>
                <a:gd name="T5" fmla="*/ 2 h 40"/>
                <a:gd name="T6" fmla="*/ 1 w 29"/>
                <a:gd name="T7" fmla="*/ 39 h 40"/>
                <a:gd name="T8" fmla="*/ 0 w 29"/>
                <a:gd name="T9" fmla="*/ 39 h 40"/>
                <a:gd name="T10" fmla="*/ 0 w 29"/>
                <a:gd name="T11" fmla="*/ 38 h 40"/>
                <a:gd name="T12" fmla="*/ 28 w 29"/>
                <a:gd name="T13" fmla="*/ 1 h 40"/>
                <a:gd name="T14" fmla="*/ 28 w 29"/>
                <a:gd name="T15" fmla="*/ 0 h 4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 h="40">
                  <a:moveTo>
                    <a:pt x="28" y="0"/>
                  </a:moveTo>
                  <a:cubicBezTo>
                    <a:pt x="28" y="0"/>
                    <a:pt x="28" y="0"/>
                    <a:pt x="29" y="1"/>
                  </a:cubicBezTo>
                  <a:cubicBezTo>
                    <a:pt x="29" y="1"/>
                    <a:pt x="29" y="1"/>
                    <a:pt x="29" y="2"/>
                  </a:cubicBezTo>
                  <a:cubicBezTo>
                    <a:pt x="1" y="39"/>
                    <a:pt x="1" y="39"/>
                    <a:pt x="1" y="39"/>
                  </a:cubicBezTo>
                  <a:cubicBezTo>
                    <a:pt x="1" y="40"/>
                    <a:pt x="0" y="40"/>
                    <a:pt x="0" y="39"/>
                  </a:cubicBezTo>
                  <a:cubicBezTo>
                    <a:pt x="0" y="39"/>
                    <a:pt x="0" y="39"/>
                    <a:pt x="0" y="38"/>
                  </a:cubicBezTo>
                  <a:cubicBezTo>
                    <a:pt x="28" y="1"/>
                    <a:pt x="28" y="1"/>
                    <a:pt x="28" y="1"/>
                  </a:cubicBezTo>
                  <a:cubicBezTo>
                    <a:pt x="28" y="1"/>
                    <a:pt x="28" y="0"/>
                    <a:pt x="2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6" name="Freeform 169">
              <a:extLst>
                <a:ext uri="{FF2B5EF4-FFF2-40B4-BE49-F238E27FC236}">
                  <a16:creationId xmlns:a16="http://schemas.microsoft.com/office/drawing/2014/main" id="{233E9D1B-6059-40F6-8C47-C6F4F84FCB1D}"/>
                </a:ext>
              </a:extLst>
            </p:cNvPr>
            <p:cNvSpPr>
              <a:spLocks/>
            </p:cNvSpPr>
            <p:nvPr/>
          </p:nvSpPr>
          <p:spPr bwMode="auto">
            <a:xfrm>
              <a:off x="146" y="57"/>
              <a:ext cx="20" cy="24"/>
            </a:xfrm>
            <a:custGeom>
              <a:avLst/>
              <a:gdLst>
                <a:gd name="T0" fmla="*/ 7 w 8"/>
                <a:gd name="T1" fmla="*/ 0 h 10"/>
                <a:gd name="T2" fmla="*/ 8 w 8"/>
                <a:gd name="T3" fmla="*/ 0 h 10"/>
                <a:gd name="T4" fmla="*/ 8 w 8"/>
                <a:gd name="T5" fmla="*/ 1 h 10"/>
                <a:gd name="T6" fmla="*/ 2 w 8"/>
                <a:gd name="T7" fmla="*/ 9 h 10"/>
                <a:gd name="T8" fmla="*/ 1 w 8"/>
                <a:gd name="T9" fmla="*/ 9 h 10"/>
                <a:gd name="T10" fmla="*/ 1 w 8"/>
                <a:gd name="T11" fmla="*/ 8 h 10"/>
                <a:gd name="T12" fmla="*/ 7 w 8"/>
                <a:gd name="T13" fmla="*/ 0 h 10"/>
                <a:gd name="T14" fmla="*/ 7 w 8"/>
                <a:gd name="T15" fmla="*/ 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10">
                  <a:moveTo>
                    <a:pt x="7" y="0"/>
                  </a:moveTo>
                  <a:cubicBezTo>
                    <a:pt x="7" y="0"/>
                    <a:pt x="8" y="0"/>
                    <a:pt x="8" y="0"/>
                  </a:cubicBezTo>
                  <a:cubicBezTo>
                    <a:pt x="8" y="0"/>
                    <a:pt x="8" y="0"/>
                    <a:pt x="8" y="1"/>
                  </a:cubicBezTo>
                  <a:cubicBezTo>
                    <a:pt x="2" y="9"/>
                    <a:pt x="2" y="9"/>
                    <a:pt x="2" y="9"/>
                  </a:cubicBezTo>
                  <a:cubicBezTo>
                    <a:pt x="2" y="10"/>
                    <a:pt x="1" y="10"/>
                    <a:pt x="1" y="9"/>
                  </a:cubicBezTo>
                  <a:cubicBezTo>
                    <a:pt x="0" y="9"/>
                    <a:pt x="0" y="9"/>
                    <a:pt x="1" y="8"/>
                  </a:cubicBezTo>
                  <a:cubicBezTo>
                    <a:pt x="7" y="0"/>
                    <a:pt x="7" y="0"/>
                    <a:pt x="7" y="0"/>
                  </a:cubicBezTo>
                  <a:cubicBezTo>
                    <a:pt x="7" y="0"/>
                    <a:pt x="7" y="0"/>
                    <a:pt x="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7" name="Freeform 170">
              <a:extLst>
                <a:ext uri="{FF2B5EF4-FFF2-40B4-BE49-F238E27FC236}">
                  <a16:creationId xmlns:a16="http://schemas.microsoft.com/office/drawing/2014/main" id="{98179375-BD90-4166-A72E-F654E17EBAD2}"/>
                </a:ext>
              </a:extLst>
            </p:cNvPr>
            <p:cNvSpPr>
              <a:spLocks/>
            </p:cNvSpPr>
            <p:nvPr/>
          </p:nvSpPr>
          <p:spPr bwMode="auto">
            <a:xfrm>
              <a:off x="178" y="20"/>
              <a:ext cx="15" cy="18"/>
            </a:xfrm>
            <a:custGeom>
              <a:avLst/>
              <a:gdLst>
                <a:gd name="T0" fmla="*/ 5 w 6"/>
                <a:gd name="T1" fmla="*/ 0 h 7"/>
                <a:gd name="T2" fmla="*/ 5 w 6"/>
                <a:gd name="T3" fmla="*/ 0 h 7"/>
                <a:gd name="T4" fmla="*/ 6 w 6"/>
                <a:gd name="T5" fmla="*/ 2 h 7"/>
                <a:gd name="T6" fmla="*/ 2 w 6"/>
                <a:gd name="T7" fmla="*/ 7 h 7"/>
                <a:gd name="T8" fmla="*/ 1 w 6"/>
                <a:gd name="T9" fmla="*/ 7 h 7"/>
                <a:gd name="T10" fmla="*/ 0 w 6"/>
                <a:gd name="T11" fmla="*/ 6 h 7"/>
                <a:gd name="T12" fmla="*/ 4 w 6"/>
                <a:gd name="T13" fmla="*/ 1 h 7"/>
                <a:gd name="T14" fmla="*/ 5 w 6"/>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7">
                  <a:moveTo>
                    <a:pt x="5" y="0"/>
                  </a:moveTo>
                  <a:cubicBezTo>
                    <a:pt x="5" y="0"/>
                    <a:pt x="5" y="0"/>
                    <a:pt x="5" y="0"/>
                  </a:cubicBezTo>
                  <a:cubicBezTo>
                    <a:pt x="6" y="1"/>
                    <a:pt x="6" y="1"/>
                    <a:pt x="6" y="2"/>
                  </a:cubicBezTo>
                  <a:cubicBezTo>
                    <a:pt x="2" y="7"/>
                    <a:pt x="2" y="7"/>
                    <a:pt x="2" y="7"/>
                  </a:cubicBezTo>
                  <a:cubicBezTo>
                    <a:pt x="1" y="7"/>
                    <a:pt x="1" y="7"/>
                    <a:pt x="1" y="7"/>
                  </a:cubicBezTo>
                  <a:cubicBezTo>
                    <a:pt x="0" y="7"/>
                    <a:pt x="0" y="6"/>
                    <a:pt x="0" y="6"/>
                  </a:cubicBezTo>
                  <a:cubicBezTo>
                    <a:pt x="4" y="1"/>
                    <a:pt x="4" y="1"/>
                    <a:pt x="4" y="1"/>
                  </a:cubicBezTo>
                  <a:cubicBezTo>
                    <a:pt x="4" y="0"/>
                    <a:pt x="5" y="0"/>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8" name="Freeform 171">
              <a:extLst>
                <a:ext uri="{FF2B5EF4-FFF2-40B4-BE49-F238E27FC236}">
                  <a16:creationId xmlns:a16="http://schemas.microsoft.com/office/drawing/2014/main" id="{550F7461-1121-4DA3-99CE-1C6BFF865281}"/>
                </a:ext>
              </a:extLst>
            </p:cNvPr>
            <p:cNvSpPr>
              <a:spLocks/>
            </p:cNvSpPr>
            <p:nvPr/>
          </p:nvSpPr>
          <p:spPr bwMode="auto">
            <a:xfrm>
              <a:off x="203" y="106"/>
              <a:ext cx="29" cy="7"/>
            </a:xfrm>
            <a:custGeom>
              <a:avLst/>
              <a:gdLst>
                <a:gd name="T0" fmla="*/ 1 w 12"/>
                <a:gd name="T1" fmla="*/ 1 h 3"/>
                <a:gd name="T2" fmla="*/ 1 w 12"/>
                <a:gd name="T3" fmla="*/ 1 h 3"/>
                <a:gd name="T4" fmla="*/ 11 w 12"/>
                <a:gd name="T5" fmla="*/ 0 h 3"/>
                <a:gd name="T6" fmla="*/ 12 w 12"/>
                <a:gd name="T7" fmla="*/ 0 h 3"/>
                <a:gd name="T8" fmla="*/ 11 w 12"/>
                <a:gd name="T9" fmla="*/ 1 h 3"/>
                <a:gd name="T10" fmla="*/ 1 w 12"/>
                <a:gd name="T11" fmla="*/ 3 h 3"/>
                <a:gd name="T12" fmla="*/ 0 w 12"/>
                <a:gd name="T13" fmla="*/ 2 h 3"/>
                <a:gd name="T14" fmla="*/ 1 w 12"/>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3">
                  <a:moveTo>
                    <a:pt x="1" y="1"/>
                  </a:moveTo>
                  <a:cubicBezTo>
                    <a:pt x="1" y="1"/>
                    <a:pt x="1" y="1"/>
                    <a:pt x="1" y="1"/>
                  </a:cubicBezTo>
                  <a:cubicBezTo>
                    <a:pt x="11" y="0"/>
                    <a:pt x="11" y="0"/>
                    <a:pt x="11" y="0"/>
                  </a:cubicBezTo>
                  <a:cubicBezTo>
                    <a:pt x="11" y="0"/>
                    <a:pt x="12" y="0"/>
                    <a:pt x="12" y="0"/>
                  </a:cubicBezTo>
                  <a:cubicBezTo>
                    <a:pt x="12" y="1"/>
                    <a:pt x="12" y="1"/>
                    <a:pt x="11" y="1"/>
                  </a:cubicBezTo>
                  <a:cubicBezTo>
                    <a:pt x="1" y="3"/>
                    <a:pt x="1" y="3"/>
                    <a:pt x="1" y="3"/>
                  </a:cubicBezTo>
                  <a:cubicBezTo>
                    <a:pt x="1" y="3"/>
                    <a:pt x="1" y="3"/>
                    <a:pt x="0" y="2"/>
                  </a:cubicBezTo>
                  <a:cubicBezTo>
                    <a:pt x="0" y="2"/>
                    <a:pt x="1" y="1"/>
                    <a:pt x="1"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9" name="Freeform 172">
              <a:extLst>
                <a:ext uri="{FF2B5EF4-FFF2-40B4-BE49-F238E27FC236}">
                  <a16:creationId xmlns:a16="http://schemas.microsoft.com/office/drawing/2014/main" id="{34800B65-E35D-4465-8A82-00B0B49F006C}"/>
                </a:ext>
              </a:extLst>
            </p:cNvPr>
            <p:cNvSpPr>
              <a:spLocks/>
            </p:cNvSpPr>
            <p:nvPr/>
          </p:nvSpPr>
          <p:spPr bwMode="auto">
            <a:xfrm>
              <a:off x="95" y="-1"/>
              <a:ext cx="10" cy="39"/>
            </a:xfrm>
            <a:custGeom>
              <a:avLst/>
              <a:gdLst>
                <a:gd name="T0" fmla="*/ 0 w 4"/>
                <a:gd name="T1" fmla="*/ 0 h 16"/>
                <a:gd name="T2" fmla="*/ 1 w 4"/>
                <a:gd name="T3" fmla="*/ 0 h 16"/>
                <a:gd name="T4" fmla="*/ 1 w 4"/>
                <a:gd name="T5" fmla="*/ 0 h 16"/>
                <a:gd name="T6" fmla="*/ 4 w 4"/>
                <a:gd name="T7" fmla="*/ 15 h 16"/>
                <a:gd name="T8" fmla="*/ 3 w 4"/>
                <a:gd name="T9" fmla="*/ 16 h 16"/>
                <a:gd name="T10" fmla="*/ 2 w 4"/>
                <a:gd name="T11" fmla="*/ 15 h 16"/>
                <a:gd name="T12" fmla="*/ 0 w 4"/>
                <a:gd name="T13" fmla="*/ 1 h 16"/>
                <a:gd name="T14" fmla="*/ 0 w 4"/>
                <a:gd name="T15" fmla="*/ 0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16">
                  <a:moveTo>
                    <a:pt x="0" y="0"/>
                  </a:moveTo>
                  <a:cubicBezTo>
                    <a:pt x="0" y="0"/>
                    <a:pt x="0" y="0"/>
                    <a:pt x="1" y="0"/>
                  </a:cubicBezTo>
                  <a:cubicBezTo>
                    <a:pt x="1" y="0"/>
                    <a:pt x="1" y="0"/>
                    <a:pt x="1" y="0"/>
                  </a:cubicBezTo>
                  <a:cubicBezTo>
                    <a:pt x="4" y="15"/>
                    <a:pt x="4" y="15"/>
                    <a:pt x="4" y="15"/>
                  </a:cubicBezTo>
                  <a:cubicBezTo>
                    <a:pt x="4" y="16"/>
                    <a:pt x="3" y="16"/>
                    <a:pt x="3" y="16"/>
                  </a:cubicBezTo>
                  <a:cubicBezTo>
                    <a:pt x="3" y="16"/>
                    <a:pt x="2" y="16"/>
                    <a:pt x="2" y="15"/>
                  </a:cubicBezTo>
                  <a:cubicBezTo>
                    <a:pt x="0" y="1"/>
                    <a:pt x="0" y="1"/>
                    <a:pt x="0" y="1"/>
                  </a:cubicBezTo>
                  <a:cubicBezTo>
                    <a:pt x="0" y="0"/>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0" name="Freeform 173">
              <a:extLst>
                <a:ext uri="{FF2B5EF4-FFF2-40B4-BE49-F238E27FC236}">
                  <a16:creationId xmlns:a16="http://schemas.microsoft.com/office/drawing/2014/main" id="{BAE08D08-A0D2-4783-922E-7F0B47D784AA}"/>
                </a:ext>
              </a:extLst>
            </p:cNvPr>
            <p:cNvSpPr>
              <a:spLocks/>
            </p:cNvSpPr>
            <p:nvPr/>
          </p:nvSpPr>
          <p:spPr bwMode="auto">
            <a:xfrm>
              <a:off x="29" y="62"/>
              <a:ext cx="22" cy="17"/>
            </a:xfrm>
            <a:custGeom>
              <a:avLst/>
              <a:gdLst>
                <a:gd name="T0" fmla="*/ 1 w 9"/>
                <a:gd name="T1" fmla="*/ 0 h 7"/>
                <a:gd name="T2" fmla="*/ 2 w 9"/>
                <a:gd name="T3" fmla="*/ 0 h 7"/>
                <a:gd name="T4" fmla="*/ 9 w 9"/>
                <a:gd name="T5" fmla="*/ 5 h 7"/>
                <a:gd name="T6" fmla="*/ 9 w 9"/>
                <a:gd name="T7" fmla="*/ 6 h 7"/>
                <a:gd name="T8" fmla="*/ 8 w 9"/>
                <a:gd name="T9" fmla="*/ 6 h 7"/>
                <a:gd name="T10" fmla="*/ 1 w 9"/>
                <a:gd name="T11" fmla="*/ 1 h 7"/>
                <a:gd name="T12" fmla="*/ 1 w 9"/>
                <a:gd name="T13" fmla="*/ 0 h 7"/>
                <a:gd name="T14" fmla="*/ 1 w 9"/>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7">
                  <a:moveTo>
                    <a:pt x="1" y="0"/>
                  </a:moveTo>
                  <a:cubicBezTo>
                    <a:pt x="1" y="0"/>
                    <a:pt x="1" y="0"/>
                    <a:pt x="2" y="0"/>
                  </a:cubicBezTo>
                  <a:cubicBezTo>
                    <a:pt x="9" y="5"/>
                    <a:pt x="9" y="5"/>
                    <a:pt x="9" y="5"/>
                  </a:cubicBezTo>
                  <a:cubicBezTo>
                    <a:pt x="9" y="5"/>
                    <a:pt x="9" y="6"/>
                    <a:pt x="9" y="6"/>
                  </a:cubicBezTo>
                  <a:cubicBezTo>
                    <a:pt x="9" y="7"/>
                    <a:pt x="8" y="7"/>
                    <a:pt x="8" y="6"/>
                  </a:cubicBezTo>
                  <a:cubicBezTo>
                    <a:pt x="1" y="1"/>
                    <a:pt x="1" y="1"/>
                    <a:pt x="1" y="1"/>
                  </a:cubicBezTo>
                  <a:cubicBezTo>
                    <a:pt x="0" y="1"/>
                    <a:pt x="0" y="0"/>
                    <a:pt x="1" y="0"/>
                  </a:cubicBezTo>
                  <a:cubicBezTo>
                    <a:pt x="1" y="0"/>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1" name="Freeform 174">
              <a:extLst>
                <a:ext uri="{FF2B5EF4-FFF2-40B4-BE49-F238E27FC236}">
                  <a16:creationId xmlns:a16="http://schemas.microsoft.com/office/drawing/2014/main" id="{01CA794A-375F-4CEA-8511-FFD981618282}"/>
                </a:ext>
              </a:extLst>
            </p:cNvPr>
            <p:cNvSpPr>
              <a:spLocks/>
            </p:cNvSpPr>
            <p:nvPr/>
          </p:nvSpPr>
          <p:spPr bwMode="auto">
            <a:xfrm>
              <a:off x="14" y="50"/>
              <a:ext cx="7" cy="7"/>
            </a:xfrm>
            <a:custGeom>
              <a:avLst/>
              <a:gdLst>
                <a:gd name="T0" fmla="*/ 1 w 3"/>
                <a:gd name="T1" fmla="*/ 0 h 3"/>
                <a:gd name="T2" fmla="*/ 1 w 3"/>
                <a:gd name="T3" fmla="*/ 0 h 3"/>
                <a:gd name="T4" fmla="*/ 3 w 3"/>
                <a:gd name="T5" fmla="*/ 1 h 3"/>
                <a:gd name="T6" fmla="*/ 3 w 3"/>
                <a:gd name="T7" fmla="*/ 2 h 3"/>
                <a:gd name="T8" fmla="*/ 2 w 3"/>
                <a:gd name="T9" fmla="*/ 2 h 3"/>
                <a:gd name="T10" fmla="*/ 0 w 3"/>
                <a:gd name="T11" fmla="*/ 1 h 3"/>
                <a:gd name="T12" fmla="*/ 0 w 3"/>
                <a:gd name="T13" fmla="*/ 0 h 3"/>
                <a:gd name="T14" fmla="*/ 1 w 3"/>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3">
                  <a:moveTo>
                    <a:pt x="1" y="0"/>
                  </a:moveTo>
                  <a:cubicBezTo>
                    <a:pt x="1" y="0"/>
                    <a:pt x="1" y="0"/>
                    <a:pt x="1" y="0"/>
                  </a:cubicBezTo>
                  <a:cubicBezTo>
                    <a:pt x="3" y="1"/>
                    <a:pt x="3" y="1"/>
                    <a:pt x="3" y="1"/>
                  </a:cubicBezTo>
                  <a:cubicBezTo>
                    <a:pt x="3" y="1"/>
                    <a:pt x="3" y="2"/>
                    <a:pt x="3" y="2"/>
                  </a:cubicBezTo>
                  <a:cubicBezTo>
                    <a:pt x="3" y="3"/>
                    <a:pt x="2" y="3"/>
                    <a:pt x="2" y="2"/>
                  </a:cubicBezTo>
                  <a:cubicBezTo>
                    <a:pt x="0" y="1"/>
                    <a:pt x="0" y="1"/>
                    <a:pt x="0" y="1"/>
                  </a:cubicBezTo>
                  <a:cubicBezTo>
                    <a:pt x="0" y="1"/>
                    <a:pt x="0" y="1"/>
                    <a:pt x="0" y="0"/>
                  </a:cubicBezTo>
                  <a:cubicBezTo>
                    <a:pt x="0" y="0"/>
                    <a:pt x="0"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2" name="Freeform 175">
              <a:extLst>
                <a:ext uri="{FF2B5EF4-FFF2-40B4-BE49-F238E27FC236}">
                  <a16:creationId xmlns:a16="http://schemas.microsoft.com/office/drawing/2014/main" id="{51E41AC1-5D75-4988-A50A-81A1BC4A3356}"/>
                </a:ext>
              </a:extLst>
            </p:cNvPr>
            <p:cNvSpPr>
              <a:spLocks/>
            </p:cNvSpPr>
            <p:nvPr/>
          </p:nvSpPr>
          <p:spPr bwMode="auto">
            <a:xfrm>
              <a:off x="173" y="167"/>
              <a:ext cx="8" cy="7"/>
            </a:xfrm>
            <a:custGeom>
              <a:avLst/>
              <a:gdLst>
                <a:gd name="T0" fmla="*/ 0 w 3"/>
                <a:gd name="T1" fmla="*/ 0 h 3"/>
                <a:gd name="T2" fmla="*/ 1 w 3"/>
                <a:gd name="T3" fmla="*/ 0 h 3"/>
                <a:gd name="T4" fmla="*/ 3 w 3"/>
                <a:gd name="T5" fmla="*/ 1 h 3"/>
                <a:gd name="T6" fmla="*/ 3 w 3"/>
                <a:gd name="T7" fmla="*/ 2 h 3"/>
                <a:gd name="T8" fmla="*/ 2 w 3"/>
                <a:gd name="T9" fmla="*/ 2 h 3"/>
                <a:gd name="T10" fmla="*/ 0 w 3"/>
                <a:gd name="T11" fmla="*/ 1 h 3"/>
                <a:gd name="T12" fmla="*/ 0 w 3"/>
                <a:gd name="T13" fmla="*/ 0 h 3"/>
                <a:gd name="T14" fmla="*/ 0 w 3"/>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3">
                  <a:moveTo>
                    <a:pt x="0" y="0"/>
                  </a:moveTo>
                  <a:cubicBezTo>
                    <a:pt x="0" y="0"/>
                    <a:pt x="1" y="0"/>
                    <a:pt x="1" y="0"/>
                  </a:cubicBezTo>
                  <a:cubicBezTo>
                    <a:pt x="3" y="1"/>
                    <a:pt x="3" y="1"/>
                    <a:pt x="3" y="1"/>
                  </a:cubicBezTo>
                  <a:cubicBezTo>
                    <a:pt x="3" y="1"/>
                    <a:pt x="3" y="2"/>
                    <a:pt x="3" y="2"/>
                  </a:cubicBezTo>
                  <a:cubicBezTo>
                    <a:pt x="3" y="2"/>
                    <a:pt x="2" y="3"/>
                    <a:pt x="2" y="2"/>
                  </a:cubicBezTo>
                  <a:cubicBezTo>
                    <a:pt x="0" y="1"/>
                    <a:pt x="0" y="1"/>
                    <a:pt x="0" y="1"/>
                  </a:cubicBezTo>
                  <a:cubicBezTo>
                    <a:pt x="0" y="1"/>
                    <a:pt x="0" y="0"/>
                    <a:pt x="0" y="0"/>
                  </a:cubicBezTo>
                  <a:cubicBezTo>
                    <a:pt x="0" y="0"/>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3" name="Freeform 176">
              <a:extLst>
                <a:ext uri="{FF2B5EF4-FFF2-40B4-BE49-F238E27FC236}">
                  <a16:creationId xmlns:a16="http://schemas.microsoft.com/office/drawing/2014/main" id="{38590A94-B364-4C64-813A-A6514859D84B}"/>
                </a:ext>
              </a:extLst>
            </p:cNvPr>
            <p:cNvSpPr>
              <a:spLocks/>
            </p:cNvSpPr>
            <p:nvPr/>
          </p:nvSpPr>
          <p:spPr bwMode="auto">
            <a:xfrm>
              <a:off x="190" y="179"/>
              <a:ext cx="20" cy="14"/>
            </a:xfrm>
            <a:custGeom>
              <a:avLst/>
              <a:gdLst>
                <a:gd name="T0" fmla="*/ 1 w 8"/>
                <a:gd name="T1" fmla="*/ 0 h 6"/>
                <a:gd name="T2" fmla="*/ 2 w 8"/>
                <a:gd name="T3" fmla="*/ 0 h 6"/>
                <a:gd name="T4" fmla="*/ 8 w 8"/>
                <a:gd name="T5" fmla="*/ 5 h 6"/>
                <a:gd name="T6" fmla="*/ 8 w 8"/>
                <a:gd name="T7" fmla="*/ 6 h 6"/>
                <a:gd name="T8" fmla="*/ 7 w 8"/>
                <a:gd name="T9" fmla="*/ 6 h 6"/>
                <a:gd name="T10" fmla="*/ 1 w 8"/>
                <a:gd name="T11" fmla="*/ 2 h 6"/>
                <a:gd name="T12" fmla="*/ 0 w 8"/>
                <a:gd name="T13" fmla="*/ 1 h 6"/>
                <a:gd name="T14" fmla="*/ 1 w 8"/>
                <a:gd name="T15" fmla="*/ 0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6">
                  <a:moveTo>
                    <a:pt x="1" y="0"/>
                  </a:moveTo>
                  <a:cubicBezTo>
                    <a:pt x="1" y="0"/>
                    <a:pt x="1" y="0"/>
                    <a:pt x="2" y="0"/>
                  </a:cubicBezTo>
                  <a:cubicBezTo>
                    <a:pt x="8" y="5"/>
                    <a:pt x="8" y="5"/>
                    <a:pt x="8" y="5"/>
                  </a:cubicBezTo>
                  <a:cubicBezTo>
                    <a:pt x="8" y="5"/>
                    <a:pt x="8" y="6"/>
                    <a:pt x="8" y="6"/>
                  </a:cubicBezTo>
                  <a:cubicBezTo>
                    <a:pt x="8" y="6"/>
                    <a:pt x="7" y="6"/>
                    <a:pt x="7" y="6"/>
                  </a:cubicBezTo>
                  <a:cubicBezTo>
                    <a:pt x="1" y="2"/>
                    <a:pt x="1" y="2"/>
                    <a:pt x="1" y="2"/>
                  </a:cubicBezTo>
                  <a:cubicBezTo>
                    <a:pt x="0" y="1"/>
                    <a:pt x="0" y="1"/>
                    <a:pt x="0" y="1"/>
                  </a:cubicBezTo>
                  <a:cubicBezTo>
                    <a:pt x="1" y="0"/>
                    <a:pt x="1" y="0"/>
                    <a:pt x="1"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4" name="Freeform 177">
              <a:extLst>
                <a:ext uri="{FF2B5EF4-FFF2-40B4-BE49-F238E27FC236}">
                  <a16:creationId xmlns:a16="http://schemas.microsoft.com/office/drawing/2014/main" id="{1FD02459-C010-4DF1-944E-80C7D58C3F8A}"/>
                </a:ext>
              </a:extLst>
            </p:cNvPr>
            <p:cNvSpPr>
              <a:spLocks/>
            </p:cNvSpPr>
            <p:nvPr/>
          </p:nvSpPr>
          <p:spPr bwMode="auto">
            <a:xfrm>
              <a:off x="124" y="193"/>
              <a:ext cx="7" cy="34"/>
            </a:xfrm>
            <a:custGeom>
              <a:avLst/>
              <a:gdLst>
                <a:gd name="T0" fmla="*/ 0 w 3"/>
                <a:gd name="T1" fmla="*/ 0 h 14"/>
                <a:gd name="T2" fmla="*/ 1 w 3"/>
                <a:gd name="T3" fmla="*/ 0 h 14"/>
                <a:gd name="T4" fmla="*/ 1 w 3"/>
                <a:gd name="T5" fmla="*/ 0 h 14"/>
                <a:gd name="T6" fmla="*/ 3 w 3"/>
                <a:gd name="T7" fmla="*/ 13 h 14"/>
                <a:gd name="T8" fmla="*/ 3 w 3"/>
                <a:gd name="T9" fmla="*/ 14 h 14"/>
                <a:gd name="T10" fmla="*/ 2 w 3"/>
                <a:gd name="T11" fmla="*/ 14 h 14"/>
                <a:gd name="T12" fmla="*/ 0 w 3"/>
                <a:gd name="T13" fmla="*/ 1 h 14"/>
                <a:gd name="T14" fmla="*/ 0 w 3"/>
                <a:gd name="T15" fmla="*/ 0 h 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14">
                  <a:moveTo>
                    <a:pt x="0" y="0"/>
                  </a:moveTo>
                  <a:cubicBezTo>
                    <a:pt x="0" y="0"/>
                    <a:pt x="0" y="0"/>
                    <a:pt x="1" y="0"/>
                  </a:cubicBezTo>
                  <a:cubicBezTo>
                    <a:pt x="1" y="0"/>
                    <a:pt x="1" y="0"/>
                    <a:pt x="1" y="0"/>
                  </a:cubicBezTo>
                  <a:cubicBezTo>
                    <a:pt x="3" y="13"/>
                    <a:pt x="3" y="13"/>
                    <a:pt x="3" y="13"/>
                  </a:cubicBezTo>
                  <a:cubicBezTo>
                    <a:pt x="3" y="14"/>
                    <a:pt x="3" y="14"/>
                    <a:pt x="3" y="14"/>
                  </a:cubicBezTo>
                  <a:cubicBezTo>
                    <a:pt x="2" y="14"/>
                    <a:pt x="2" y="14"/>
                    <a:pt x="2" y="14"/>
                  </a:cubicBezTo>
                  <a:cubicBezTo>
                    <a:pt x="0" y="1"/>
                    <a:pt x="0" y="1"/>
                    <a:pt x="0" y="1"/>
                  </a:cubicBezTo>
                  <a:cubicBezTo>
                    <a:pt x="0" y="0"/>
                    <a:pt x="0" y="0"/>
                    <a:pt x="0"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5" name="Freeform 178">
              <a:extLst>
                <a:ext uri="{FF2B5EF4-FFF2-40B4-BE49-F238E27FC236}">
                  <a16:creationId xmlns:a16="http://schemas.microsoft.com/office/drawing/2014/main" id="{0E229084-01FE-4564-BF9F-A723293B7FF7}"/>
                </a:ext>
              </a:extLst>
            </p:cNvPr>
            <p:cNvSpPr>
              <a:spLocks/>
            </p:cNvSpPr>
            <p:nvPr/>
          </p:nvSpPr>
          <p:spPr bwMode="auto">
            <a:xfrm>
              <a:off x="6" y="135"/>
              <a:ext cx="32" cy="7"/>
            </a:xfrm>
            <a:custGeom>
              <a:avLst/>
              <a:gdLst>
                <a:gd name="T0" fmla="*/ 0 w 13"/>
                <a:gd name="T1" fmla="*/ 1 h 3"/>
                <a:gd name="T2" fmla="*/ 0 w 13"/>
                <a:gd name="T3" fmla="*/ 1 h 3"/>
                <a:gd name="T4" fmla="*/ 12 w 13"/>
                <a:gd name="T5" fmla="*/ 0 h 3"/>
                <a:gd name="T6" fmla="*/ 13 w 13"/>
                <a:gd name="T7" fmla="*/ 0 h 3"/>
                <a:gd name="T8" fmla="*/ 13 w 13"/>
                <a:gd name="T9" fmla="*/ 1 h 3"/>
                <a:gd name="T10" fmla="*/ 1 w 13"/>
                <a:gd name="T11" fmla="*/ 3 h 3"/>
                <a:gd name="T12" fmla="*/ 0 w 13"/>
                <a:gd name="T13" fmla="*/ 2 h 3"/>
                <a:gd name="T14" fmla="*/ 0 w 13"/>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3">
                  <a:moveTo>
                    <a:pt x="0" y="1"/>
                  </a:moveTo>
                  <a:cubicBezTo>
                    <a:pt x="0" y="1"/>
                    <a:pt x="0" y="1"/>
                    <a:pt x="0" y="1"/>
                  </a:cubicBezTo>
                  <a:cubicBezTo>
                    <a:pt x="12" y="0"/>
                    <a:pt x="12" y="0"/>
                    <a:pt x="12" y="0"/>
                  </a:cubicBezTo>
                  <a:cubicBezTo>
                    <a:pt x="13" y="0"/>
                    <a:pt x="13" y="0"/>
                    <a:pt x="13" y="0"/>
                  </a:cubicBezTo>
                  <a:cubicBezTo>
                    <a:pt x="13" y="1"/>
                    <a:pt x="13" y="1"/>
                    <a:pt x="13" y="1"/>
                  </a:cubicBezTo>
                  <a:cubicBezTo>
                    <a:pt x="1" y="3"/>
                    <a:pt x="1" y="3"/>
                    <a:pt x="1" y="3"/>
                  </a:cubicBezTo>
                  <a:cubicBezTo>
                    <a:pt x="0" y="3"/>
                    <a:pt x="0" y="3"/>
                    <a:pt x="0" y="2"/>
                  </a:cubicBezTo>
                  <a:cubicBezTo>
                    <a:pt x="0" y="2"/>
                    <a:pt x="0" y="2"/>
                    <a:pt x="0"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 name="Freeform 179">
              <a:extLst>
                <a:ext uri="{FF2B5EF4-FFF2-40B4-BE49-F238E27FC236}">
                  <a16:creationId xmlns:a16="http://schemas.microsoft.com/office/drawing/2014/main" id="{F4C43FA3-0179-4954-9C02-80687375E4AA}"/>
                </a:ext>
              </a:extLst>
            </p:cNvPr>
            <p:cNvSpPr>
              <a:spLocks/>
            </p:cNvSpPr>
            <p:nvPr/>
          </p:nvSpPr>
          <p:spPr bwMode="auto">
            <a:xfrm>
              <a:off x="48" y="196"/>
              <a:ext cx="15" cy="17"/>
            </a:xfrm>
            <a:custGeom>
              <a:avLst/>
              <a:gdLst>
                <a:gd name="T0" fmla="*/ 5 w 6"/>
                <a:gd name="T1" fmla="*/ 0 h 7"/>
                <a:gd name="T2" fmla="*/ 5 w 6"/>
                <a:gd name="T3" fmla="*/ 0 h 7"/>
                <a:gd name="T4" fmla="*/ 6 w 6"/>
                <a:gd name="T5" fmla="*/ 1 h 7"/>
                <a:gd name="T6" fmla="*/ 1 w 6"/>
                <a:gd name="T7" fmla="*/ 7 h 7"/>
                <a:gd name="T8" fmla="*/ 0 w 6"/>
                <a:gd name="T9" fmla="*/ 7 h 7"/>
                <a:gd name="T10" fmla="*/ 0 w 6"/>
                <a:gd name="T11" fmla="*/ 6 h 7"/>
                <a:gd name="T12" fmla="*/ 4 w 6"/>
                <a:gd name="T13" fmla="*/ 0 h 7"/>
                <a:gd name="T14" fmla="*/ 5 w 6"/>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 h="7">
                  <a:moveTo>
                    <a:pt x="5" y="0"/>
                  </a:moveTo>
                  <a:cubicBezTo>
                    <a:pt x="5" y="0"/>
                    <a:pt x="5" y="0"/>
                    <a:pt x="5" y="0"/>
                  </a:cubicBezTo>
                  <a:cubicBezTo>
                    <a:pt x="6" y="0"/>
                    <a:pt x="6" y="1"/>
                    <a:pt x="6" y="1"/>
                  </a:cubicBezTo>
                  <a:cubicBezTo>
                    <a:pt x="1" y="7"/>
                    <a:pt x="1" y="7"/>
                    <a:pt x="1" y="7"/>
                  </a:cubicBezTo>
                  <a:cubicBezTo>
                    <a:pt x="1" y="7"/>
                    <a:pt x="1" y="7"/>
                    <a:pt x="0" y="7"/>
                  </a:cubicBezTo>
                  <a:cubicBezTo>
                    <a:pt x="0" y="7"/>
                    <a:pt x="0" y="6"/>
                    <a:pt x="0" y="6"/>
                  </a:cubicBezTo>
                  <a:cubicBezTo>
                    <a:pt x="4" y="0"/>
                    <a:pt x="4" y="0"/>
                    <a:pt x="4" y="0"/>
                  </a:cubicBezTo>
                  <a:cubicBezTo>
                    <a:pt x="4" y="0"/>
                    <a:pt x="5" y="0"/>
                    <a:pt x="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30" name="CuadroTexto 129">
            <a:extLst>
              <a:ext uri="{FF2B5EF4-FFF2-40B4-BE49-F238E27FC236}">
                <a16:creationId xmlns:a16="http://schemas.microsoft.com/office/drawing/2014/main" id="{5F972FA0-3424-4D60-AB94-4A19AA0E5473}"/>
              </a:ext>
            </a:extLst>
          </p:cNvPr>
          <p:cNvSpPr txBox="1"/>
          <p:nvPr/>
        </p:nvSpPr>
        <p:spPr>
          <a:xfrm>
            <a:off x="2349466" y="3824835"/>
            <a:ext cx="7139891" cy="707886"/>
          </a:xfrm>
          <a:prstGeom prst="rect">
            <a:avLst/>
          </a:prstGeom>
          <a:noFill/>
        </p:spPr>
        <p:txBody>
          <a:bodyPr wrap="square" rtlCol="0">
            <a:spAutoFit/>
          </a:bodyPr>
          <a:lstStyle/>
          <a:p>
            <a:pPr algn="ctr"/>
            <a:r>
              <a:rPr lang="en-US" sz="4000" b="1" dirty="0">
                <a:solidFill>
                  <a:schemeClr val="bg1"/>
                </a:solidFill>
                <a:latin typeface="Aharoni" panose="02010803020104030203" pitchFamily="2" charset="-79"/>
                <a:cs typeface="Aharoni" panose="02010803020104030203" pitchFamily="2" charset="-79"/>
              </a:rPr>
              <a:t>PowerPoint Template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4">
            <a:extLst>
              <a:ext uri="{FF2B5EF4-FFF2-40B4-BE49-F238E27FC236}">
                <a16:creationId xmlns:a16="http://schemas.microsoft.com/office/drawing/2014/main" id="{2ECC0DC6-EC95-422F-AB29-EE4A5405C5B7}"/>
              </a:ext>
            </a:extLst>
          </p:cNvPr>
          <p:cNvGrpSpPr>
            <a:grpSpLocks noChangeAspect="1"/>
          </p:cNvGrpSpPr>
          <p:nvPr/>
        </p:nvGrpSpPr>
        <p:grpSpPr bwMode="auto">
          <a:xfrm rot="16200000">
            <a:off x="1195937" y="909574"/>
            <a:ext cx="826526" cy="1633977"/>
            <a:chOff x="978" y="884"/>
            <a:chExt cx="390" cy="771"/>
          </a:xfrm>
        </p:grpSpPr>
        <p:sp>
          <p:nvSpPr>
            <p:cNvPr id="9" name="Freeform 5">
              <a:extLst>
                <a:ext uri="{FF2B5EF4-FFF2-40B4-BE49-F238E27FC236}">
                  <a16:creationId xmlns:a16="http://schemas.microsoft.com/office/drawing/2014/main" id="{07333BED-0928-48C3-9CDC-20A886BABBA4}"/>
                </a:ext>
              </a:extLst>
            </p:cNvPr>
            <p:cNvSpPr>
              <a:spLocks/>
            </p:cNvSpPr>
            <p:nvPr/>
          </p:nvSpPr>
          <p:spPr bwMode="auto">
            <a:xfrm>
              <a:off x="978" y="884"/>
              <a:ext cx="390" cy="771"/>
            </a:xfrm>
            <a:custGeom>
              <a:avLst/>
              <a:gdLst>
                <a:gd name="T0" fmla="*/ 390 w 390"/>
                <a:gd name="T1" fmla="*/ 0 h 771"/>
                <a:gd name="T2" fmla="*/ 390 w 390"/>
                <a:gd name="T3" fmla="*/ 771 h 771"/>
                <a:gd name="T4" fmla="*/ 195 w 390"/>
                <a:gd name="T5" fmla="*/ 647 h 771"/>
                <a:gd name="T6" fmla="*/ 0 w 390"/>
                <a:gd name="T7" fmla="*/ 771 h 771"/>
                <a:gd name="T8" fmla="*/ 0 w 390"/>
                <a:gd name="T9" fmla="*/ 0 h 771"/>
                <a:gd name="T10" fmla="*/ 390 w 390"/>
                <a:gd name="T11" fmla="*/ 0 h 771"/>
              </a:gdLst>
              <a:ahLst/>
              <a:cxnLst>
                <a:cxn ang="0">
                  <a:pos x="T0" y="T1"/>
                </a:cxn>
                <a:cxn ang="0">
                  <a:pos x="T2" y="T3"/>
                </a:cxn>
                <a:cxn ang="0">
                  <a:pos x="T4" y="T5"/>
                </a:cxn>
                <a:cxn ang="0">
                  <a:pos x="T6" y="T7"/>
                </a:cxn>
                <a:cxn ang="0">
                  <a:pos x="T8" y="T9"/>
                </a:cxn>
                <a:cxn ang="0">
                  <a:pos x="T10" y="T11"/>
                </a:cxn>
              </a:cxnLst>
              <a:rect l="0" t="0" r="r" b="b"/>
              <a:pathLst>
                <a:path w="390" h="771">
                  <a:moveTo>
                    <a:pt x="390" y="0"/>
                  </a:moveTo>
                  <a:lnTo>
                    <a:pt x="390" y="771"/>
                  </a:lnTo>
                  <a:lnTo>
                    <a:pt x="195" y="647"/>
                  </a:lnTo>
                  <a:lnTo>
                    <a:pt x="0" y="771"/>
                  </a:lnTo>
                  <a:lnTo>
                    <a:pt x="0" y="0"/>
                  </a:lnTo>
                  <a:lnTo>
                    <a:pt x="390" y="0"/>
                  </a:ln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6">
              <a:extLst>
                <a:ext uri="{FF2B5EF4-FFF2-40B4-BE49-F238E27FC236}">
                  <a16:creationId xmlns:a16="http://schemas.microsoft.com/office/drawing/2014/main" id="{628C1AEB-A575-4D8F-94E7-5B71192B8A8C}"/>
                </a:ext>
              </a:extLst>
            </p:cNvPr>
            <p:cNvSpPr>
              <a:spLocks/>
            </p:cNvSpPr>
            <p:nvPr/>
          </p:nvSpPr>
          <p:spPr bwMode="auto">
            <a:xfrm>
              <a:off x="978" y="1288"/>
              <a:ext cx="390" cy="367"/>
            </a:xfrm>
            <a:custGeom>
              <a:avLst/>
              <a:gdLst>
                <a:gd name="T0" fmla="*/ 390 w 390"/>
                <a:gd name="T1" fmla="*/ 0 h 367"/>
                <a:gd name="T2" fmla="*/ 390 w 390"/>
                <a:gd name="T3" fmla="*/ 367 h 367"/>
                <a:gd name="T4" fmla="*/ 195 w 390"/>
                <a:gd name="T5" fmla="*/ 243 h 367"/>
                <a:gd name="T6" fmla="*/ 0 w 390"/>
                <a:gd name="T7" fmla="*/ 367 h 367"/>
                <a:gd name="T8" fmla="*/ 0 w 390"/>
                <a:gd name="T9" fmla="*/ 0 h 367"/>
                <a:gd name="T10" fmla="*/ 390 w 390"/>
                <a:gd name="T11" fmla="*/ 0 h 367"/>
              </a:gdLst>
              <a:ahLst/>
              <a:cxnLst>
                <a:cxn ang="0">
                  <a:pos x="T0" y="T1"/>
                </a:cxn>
                <a:cxn ang="0">
                  <a:pos x="T2" y="T3"/>
                </a:cxn>
                <a:cxn ang="0">
                  <a:pos x="T4" y="T5"/>
                </a:cxn>
                <a:cxn ang="0">
                  <a:pos x="T6" y="T7"/>
                </a:cxn>
                <a:cxn ang="0">
                  <a:pos x="T8" y="T9"/>
                </a:cxn>
                <a:cxn ang="0">
                  <a:pos x="T10" y="T11"/>
                </a:cxn>
              </a:cxnLst>
              <a:rect l="0" t="0" r="r" b="b"/>
              <a:pathLst>
                <a:path w="390" h="367">
                  <a:moveTo>
                    <a:pt x="390" y="0"/>
                  </a:moveTo>
                  <a:lnTo>
                    <a:pt x="390" y="367"/>
                  </a:lnTo>
                  <a:lnTo>
                    <a:pt x="195" y="243"/>
                  </a:lnTo>
                  <a:lnTo>
                    <a:pt x="0" y="367"/>
                  </a:lnTo>
                  <a:lnTo>
                    <a:pt x="0" y="0"/>
                  </a:lnTo>
                  <a:lnTo>
                    <a:pt x="390" y="0"/>
                  </a:lnTo>
                  <a:close/>
                </a:path>
              </a:pathLst>
            </a:custGeom>
            <a:solidFill>
              <a:srgbClr val="4C03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1" name="Group 4">
            <a:extLst>
              <a:ext uri="{FF2B5EF4-FFF2-40B4-BE49-F238E27FC236}">
                <a16:creationId xmlns:a16="http://schemas.microsoft.com/office/drawing/2014/main" id="{662F7EEE-2323-4D7A-B0CA-DD752F3F7C0C}"/>
              </a:ext>
            </a:extLst>
          </p:cNvPr>
          <p:cNvGrpSpPr>
            <a:grpSpLocks noChangeAspect="1"/>
          </p:cNvGrpSpPr>
          <p:nvPr/>
        </p:nvGrpSpPr>
        <p:grpSpPr bwMode="auto">
          <a:xfrm rot="16200000">
            <a:off x="1195935" y="2192911"/>
            <a:ext cx="826526" cy="1633977"/>
            <a:chOff x="978" y="884"/>
            <a:chExt cx="390" cy="771"/>
          </a:xfrm>
        </p:grpSpPr>
        <p:sp>
          <p:nvSpPr>
            <p:cNvPr id="12" name="Freeform 5">
              <a:extLst>
                <a:ext uri="{FF2B5EF4-FFF2-40B4-BE49-F238E27FC236}">
                  <a16:creationId xmlns:a16="http://schemas.microsoft.com/office/drawing/2014/main" id="{ADE71A09-22BC-4775-83A0-83170A824C74}"/>
                </a:ext>
              </a:extLst>
            </p:cNvPr>
            <p:cNvSpPr>
              <a:spLocks/>
            </p:cNvSpPr>
            <p:nvPr/>
          </p:nvSpPr>
          <p:spPr bwMode="auto">
            <a:xfrm>
              <a:off x="978" y="884"/>
              <a:ext cx="390" cy="771"/>
            </a:xfrm>
            <a:custGeom>
              <a:avLst/>
              <a:gdLst>
                <a:gd name="T0" fmla="*/ 390 w 390"/>
                <a:gd name="T1" fmla="*/ 0 h 771"/>
                <a:gd name="T2" fmla="*/ 390 w 390"/>
                <a:gd name="T3" fmla="*/ 771 h 771"/>
                <a:gd name="T4" fmla="*/ 195 w 390"/>
                <a:gd name="T5" fmla="*/ 647 h 771"/>
                <a:gd name="T6" fmla="*/ 0 w 390"/>
                <a:gd name="T7" fmla="*/ 771 h 771"/>
                <a:gd name="T8" fmla="*/ 0 w 390"/>
                <a:gd name="T9" fmla="*/ 0 h 771"/>
                <a:gd name="T10" fmla="*/ 390 w 390"/>
                <a:gd name="T11" fmla="*/ 0 h 771"/>
              </a:gdLst>
              <a:ahLst/>
              <a:cxnLst>
                <a:cxn ang="0">
                  <a:pos x="T0" y="T1"/>
                </a:cxn>
                <a:cxn ang="0">
                  <a:pos x="T2" y="T3"/>
                </a:cxn>
                <a:cxn ang="0">
                  <a:pos x="T4" y="T5"/>
                </a:cxn>
                <a:cxn ang="0">
                  <a:pos x="T6" y="T7"/>
                </a:cxn>
                <a:cxn ang="0">
                  <a:pos x="T8" y="T9"/>
                </a:cxn>
                <a:cxn ang="0">
                  <a:pos x="T10" y="T11"/>
                </a:cxn>
              </a:cxnLst>
              <a:rect l="0" t="0" r="r" b="b"/>
              <a:pathLst>
                <a:path w="390" h="771">
                  <a:moveTo>
                    <a:pt x="390" y="0"/>
                  </a:moveTo>
                  <a:lnTo>
                    <a:pt x="390" y="771"/>
                  </a:lnTo>
                  <a:lnTo>
                    <a:pt x="195" y="647"/>
                  </a:lnTo>
                  <a:lnTo>
                    <a:pt x="0" y="771"/>
                  </a:lnTo>
                  <a:lnTo>
                    <a:pt x="0" y="0"/>
                  </a:lnTo>
                  <a:lnTo>
                    <a:pt x="390" y="0"/>
                  </a:ln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6">
              <a:extLst>
                <a:ext uri="{FF2B5EF4-FFF2-40B4-BE49-F238E27FC236}">
                  <a16:creationId xmlns:a16="http://schemas.microsoft.com/office/drawing/2014/main" id="{4E0E6A40-105B-4EF9-BA11-3EC2F95EFFE3}"/>
                </a:ext>
              </a:extLst>
            </p:cNvPr>
            <p:cNvSpPr>
              <a:spLocks/>
            </p:cNvSpPr>
            <p:nvPr/>
          </p:nvSpPr>
          <p:spPr bwMode="auto">
            <a:xfrm>
              <a:off x="978" y="1288"/>
              <a:ext cx="390" cy="367"/>
            </a:xfrm>
            <a:custGeom>
              <a:avLst/>
              <a:gdLst>
                <a:gd name="T0" fmla="*/ 390 w 390"/>
                <a:gd name="T1" fmla="*/ 0 h 367"/>
                <a:gd name="T2" fmla="*/ 390 w 390"/>
                <a:gd name="T3" fmla="*/ 367 h 367"/>
                <a:gd name="T4" fmla="*/ 195 w 390"/>
                <a:gd name="T5" fmla="*/ 243 h 367"/>
                <a:gd name="T6" fmla="*/ 0 w 390"/>
                <a:gd name="T7" fmla="*/ 367 h 367"/>
                <a:gd name="T8" fmla="*/ 0 w 390"/>
                <a:gd name="T9" fmla="*/ 0 h 367"/>
                <a:gd name="T10" fmla="*/ 390 w 390"/>
                <a:gd name="T11" fmla="*/ 0 h 367"/>
              </a:gdLst>
              <a:ahLst/>
              <a:cxnLst>
                <a:cxn ang="0">
                  <a:pos x="T0" y="T1"/>
                </a:cxn>
                <a:cxn ang="0">
                  <a:pos x="T2" y="T3"/>
                </a:cxn>
                <a:cxn ang="0">
                  <a:pos x="T4" y="T5"/>
                </a:cxn>
                <a:cxn ang="0">
                  <a:pos x="T6" y="T7"/>
                </a:cxn>
                <a:cxn ang="0">
                  <a:pos x="T8" y="T9"/>
                </a:cxn>
                <a:cxn ang="0">
                  <a:pos x="T10" y="T11"/>
                </a:cxn>
              </a:cxnLst>
              <a:rect l="0" t="0" r="r" b="b"/>
              <a:pathLst>
                <a:path w="390" h="367">
                  <a:moveTo>
                    <a:pt x="390" y="0"/>
                  </a:moveTo>
                  <a:lnTo>
                    <a:pt x="390" y="367"/>
                  </a:lnTo>
                  <a:lnTo>
                    <a:pt x="195" y="243"/>
                  </a:lnTo>
                  <a:lnTo>
                    <a:pt x="0" y="367"/>
                  </a:lnTo>
                  <a:lnTo>
                    <a:pt x="0" y="0"/>
                  </a:lnTo>
                  <a:lnTo>
                    <a:pt x="390" y="0"/>
                  </a:lnTo>
                  <a:close/>
                </a:path>
              </a:pathLst>
            </a:custGeom>
            <a:solidFill>
              <a:srgbClr val="4C03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 name="Group 4">
            <a:extLst>
              <a:ext uri="{FF2B5EF4-FFF2-40B4-BE49-F238E27FC236}">
                <a16:creationId xmlns:a16="http://schemas.microsoft.com/office/drawing/2014/main" id="{492B85BF-9798-4003-A19B-7FE53DA78715}"/>
              </a:ext>
            </a:extLst>
          </p:cNvPr>
          <p:cNvGrpSpPr>
            <a:grpSpLocks noChangeAspect="1"/>
          </p:cNvGrpSpPr>
          <p:nvPr/>
        </p:nvGrpSpPr>
        <p:grpSpPr bwMode="auto">
          <a:xfrm rot="16200000">
            <a:off x="1235141" y="3463425"/>
            <a:ext cx="826526" cy="1633977"/>
            <a:chOff x="978" y="884"/>
            <a:chExt cx="390" cy="771"/>
          </a:xfrm>
        </p:grpSpPr>
        <p:sp>
          <p:nvSpPr>
            <p:cNvPr id="15" name="Freeform 5">
              <a:extLst>
                <a:ext uri="{FF2B5EF4-FFF2-40B4-BE49-F238E27FC236}">
                  <a16:creationId xmlns:a16="http://schemas.microsoft.com/office/drawing/2014/main" id="{14DC0BC7-07F7-44C8-B4B4-34C1FBE1AF96}"/>
                </a:ext>
              </a:extLst>
            </p:cNvPr>
            <p:cNvSpPr>
              <a:spLocks/>
            </p:cNvSpPr>
            <p:nvPr/>
          </p:nvSpPr>
          <p:spPr bwMode="auto">
            <a:xfrm>
              <a:off x="978" y="884"/>
              <a:ext cx="390" cy="771"/>
            </a:xfrm>
            <a:custGeom>
              <a:avLst/>
              <a:gdLst>
                <a:gd name="T0" fmla="*/ 390 w 390"/>
                <a:gd name="T1" fmla="*/ 0 h 771"/>
                <a:gd name="T2" fmla="*/ 390 w 390"/>
                <a:gd name="T3" fmla="*/ 771 h 771"/>
                <a:gd name="T4" fmla="*/ 195 w 390"/>
                <a:gd name="T5" fmla="*/ 647 h 771"/>
                <a:gd name="T6" fmla="*/ 0 w 390"/>
                <a:gd name="T7" fmla="*/ 771 h 771"/>
                <a:gd name="T8" fmla="*/ 0 w 390"/>
                <a:gd name="T9" fmla="*/ 0 h 771"/>
                <a:gd name="T10" fmla="*/ 390 w 390"/>
                <a:gd name="T11" fmla="*/ 0 h 771"/>
              </a:gdLst>
              <a:ahLst/>
              <a:cxnLst>
                <a:cxn ang="0">
                  <a:pos x="T0" y="T1"/>
                </a:cxn>
                <a:cxn ang="0">
                  <a:pos x="T2" y="T3"/>
                </a:cxn>
                <a:cxn ang="0">
                  <a:pos x="T4" y="T5"/>
                </a:cxn>
                <a:cxn ang="0">
                  <a:pos x="T6" y="T7"/>
                </a:cxn>
                <a:cxn ang="0">
                  <a:pos x="T8" y="T9"/>
                </a:cxn>
                <a:cxn ang="0">
                  <a:pos x="T10" y="T11"/>
                </a:cxn>
              </a:cxnLst>
              <a:rect l="0" t="0" r="r" b="b"/>
              <a:pathLst>
                <a:path w="390" h="771">
                  <a:moveTo>
                    <a:pt x="390" y="0"/>
                  </a:moveTo>
                  <a:lnTo>
                    <a:pt x="390" y="771"/>
                  </a:lnTo>
                  <a:lnTo>
                    <a:pt x="195" y="647"/>
                  </a:lnTo>
                  <a:lnTo>
                    <a:pt x="0" y="771"/>
                  </a:lnTo>
                  <a:lnTo>
                    <a:pt x="0" y="0"/>
                  </a:lnTo>
                  <a:lnTo>
                    <a:pt x="390" y="0"/>
                  </a:ln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6">
              <a:extLst>
                <a:ext uri="{FF2B5EF4-FFF2-40B4-BE49-F238E27FC236}">
                  <a16:creationId xmlns:a16="http://schemas.microsoft.com/office/drawing/2014/main" id="{46BD4F77-8195-4B23-9CD1-B05DDEAE89C8}"/>
                </a:ext>
              </a:extLst>
            </p:cNvPr>
            <p:cNvSpPr>
              <a:spLocks/>
            </p:cNvSpPr>
            <p:nvPr/>
          </p:nvSpPr>
          <p:spPr bwMode="auto">
            <a:xfrm>
              <a:off x="978" y="1288"/>
              <a:ext cx="390" cy="367"/>
            </a:xfrm>
            <a:custGeom>
              <a:avLst/>
              <a:gdLst>
                <a:gd name="T0" fmla="*/ 390 w 390"/>
                <a:gd name="T1" fmla="*/ 0 h 367"/>
                <a:gd name="T2" fmla="*/ 390 w 390"/>
                <a:gd name="T3" fmla="*/ 367 h 367"/>
                <a:gd name="T4" fmla="*/ 195 w 390"/>
                <a:gd name="T5" fmla="*/ 243 h 367"/>
                <a:gd name="T6" fmla="*/ 0 w 390"/>
                <a:gd name="T7" fmla="*/ 367 h 367"/>
                <a:gd name="T8" fmla="*/ 0 w 390"/>
                <a:gd name="T9" fmla="*/ 0 h 367"/>
                <a:gd name="T10" fmla="*/ 390 w 390"/>
                <a:gd name="T11" fmla="*/ 0 h 367"/>
              </a:gdLst>
              <a:ahLst/>
              <a:cxnLst>
                <a:cxn ang="0">
                  <a:pos x="T0" y="T1"/>
                </a:cxn>
                <a:cxn ang="0">
                  <a:pos x="T2" y="T3"/>
                </a:cxn>
                <a:cxn ang="0">
                  <a:pos x="T4" y="T5"/>
                </a:cxn>
                <a:cxn ang="0">
                  <a:pos x="T6" y="T7"/>
                </a:cxn>
                <a:cxn ang="0">
                  <a:pos x="T8" y="T9"/>
                </a:cxn>
                <a:cxn ang="0">
                  <a:pos x="T10" y="T11"/>
                </a:cxn>
              </a:cxnLst>
              <a:rect l="0" t="0" r="r" b="b"/>
              <a:pathLst>
                <a:path w="390" h="367">
                  <a:moveTo>
                    <a:pt x="390" y="0"/>
                  </a:moveTo>
                  <a:lnTo>
                    <a:pt x="390" y="367"/>
                  </a:lnTo>
                  <a:lnTo>
                    <a:pt x="195" y="243"/>
                  </a:lnTo>
                  <a:lnTo>
                    <a:pt x="0" y="367"/>
                  </a:lnTo>
                  <a:lnTo>
                    <a:pt x="0" y="0"/>
                  </a:lnTo>
                  <a:lnTo>
                    <a:pt x="390" y="0"/>
                  </a:lnTo>
                  <a:close/>
                </a:path>
              </a:pathLst>
            </a:custGeom>
            <a:solidFill>
              <a:srgbClr val="4C03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7" name="Group 4">
            <a:extLst>
              <a:ext uri="{FF2B5EF4-FFF2-40B4-BE49-F238E27FC236}">
                <a16:creationId xmlns:a16="http://schemas.microsoft.com/office/drawing/2014/main" id="{36A988A0-E9BD-4256-BE3F-8506B0C805DE}"/>
              </a:ext>
            </a:extLst>
          </p:cNvPr>
          <p:cNvGrpSpPr>
            <a:grpSpLocks noChangeAspect="1"/>
          </p:cNvGrpSpPr>
          <p:nvPr/>
        </p:nvGrpSpPr>
        <p:grpSpPr bwMode="auto">
          <a:xfrm rot="16200000">
            <a:off x="1235140" y="4733938"/>
            <a:ext cx="826526" cy="1633977"/>
            <a:chOff x="978" y="884"/>
            <a:chExt cx="390" cy="771"/>
          </a:xfrm>
        </p:grpSpPr>
        <p:sp>
          <p:nvSpPr>
            <p:cNvPr id="18" name="Freeform 5">
              <a:extLst>
                <a:ext uri="{FF2B5EF4-FFF2-40B4-BE49-F238E27FC236}">
                  <a16:creationId xmlns:a16="http://schemas.microsoft.com/office/drawing/2014/main" id="{BD4091F4-A5C1-428B-8F38-7E0C2FB19076}"/>
                </a:ext>
              </a:extLst>
            </p:cNvPr>
            <p:cNvSpPr>
              <a:spLocks/>
            </p:cNvSpPr>
            <p:nvPr/>
          </p:nvSpPr>
          <p:spPr bwMode="auto">
            <a:xfrm>
              <a:off x="978" y="884"/>
              <a:ext cx="390" cy="771"/>
            </a:xfrm>
            <a:custGeom>
              <a:avLst/>
              <a:gdLst>
                <a:gd name="T0" fmla="*/ 390 w 390"/>
                <a:gd name="T1" fmla="*/ 0 h 771"/>
                <a:gd name="T2" fmla="*/ 390 w 390"/>
                <a:gd name="T3" fmla="*/ 771 h 771"/>
                <a:gd name="T4" fmla="*/ 195 w 390"/>
                <a:gd name="T5" fmla="*/ 647 h 771"/>
                <a:gd name="T6" fmla="*/ 0 w 390"/>
                <a:gd name="T7" fmla="*/ 771 h 771"/>
                <a:gd name="T8" fmla="*/ 0 w 390"/>
                <a:gd name="T9" fmla="*/ 0 h 771"/>
                <a:gd name="T10" fmla="*/ 390 w 390"/>
                <a:gd name="T11" fmla="*/ 0 h 771"/>
              </a:gdLst>
              <a:ahLst/>
              <a:cxnLst>
                <a:cxn ang="0">
                  <a:pos x="T0" y="T1"/>
                </a:cxn>
                <a:cxn ang="0">
                  <a:pos x="T2" y="T3"/>
                </a:cxn>
                <a:cxn ang="0">
                  <a:pos x="T4" y="T5"/>
                </a:cxn>
                <a:cxn ang="0">
                  <a:pos x="T6" y="T7"/>
                </a:cxn>
                <a:cxn ang="0">
                  <a:pos x="T8" y="T9"/>
                </a:cxn>
                <a:cxn ang="0">
                  <a:pos x="T10" y="T11"/>
                </a:cxn>
              </a:cxnLst>
              <a:rect l="0" t="0" r="r" b="b"/>
              <a:pathLst>
                <a:path w="390" h="771">
                  <a:moveTo>
                    <a:pt x="390" y="0"/>
                  </a:moveTo>
                  <a:lnTo>
                    <a:pt x="390" y="771"/>
                  </a:lnTo>
                  <a:lnTo>
                    <a:pt x="195" y="647"/>
                  </a:lnTo>
                  <a:lnTo>
                    <a:pt x="0" y="771"/>
                  </a:lnTo>
                  <a:lnTo>
                    <a:pt x="0" y="0"/>
                  </a:lnTo>
                  <a:lnTo>
                    <a:pt x="390" y="0"/>
                  </a:ln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C9263E49-E6F6-4325-9C3D-6C920FEE2F8C}"/>
                </a:ext>
              </a:extLst>
            </p:cNvPr>
            <p:cNvSpPr>
              <a:spLocks/>
            </p:cNvSpPr>
            <p:nvPr/>
          </p:nvSpPr>
          <p:spPr bwMode="auto">
            <a:xfrm>
              <a:off x="978" y="1288"/>
              <a:ext cx="390" cy="367"/>
            </a:xfrm>
            <a:custGeom>
              <a:avLst/>
              <a:gdLst>
                <a:gd name="T0" fmla="*/ 390 w 390"/>
                <a:gd name="T1" fmla="*/ 0 h 367"/>
                <a:gd name="T2" fmla="*/ 390 w 390"/>
                <a:gd name="T3" fmla="*/ 367 h 367"/>
                <a:gd name="T4" fmla="*/ 195 w 390"/>
                <a:gd name="T5" fmla="*/ 243 h 367"/>
                <a:gd name="T6" fmla="*/ 0 w 390"/>
                <a:gd name="T7" fmla="*/ 367 h 367"/>
                <a:gd name="T8" fmla="*/ 0 w 390"/>
                <a:gd name="T9" fmla="*/ 0 h 367"/>
                <a:gd name="T10" fmla="*/ 390 w 390"/>
                <a:gd name="T11" fmla="*/ 0 h 367"/>
              </a:gdLst>
              <a:ahLst/>
              <a:cxnLst>
                <a:cxn ang="0">
                  <a:pos x="T0" y="T1"/>
                </a:cxn>
                <a:cxn ang="0">
                  <a:pos x="T2" y="T3"/>
                </a:cxn>
                <a:cxn ang="0">
                  <a:pos x="T4" y="T5"/>
                </a:cxn>
                <a:cxn ang="0">
                  <a:pos x="T6" y="T7"/>
                </a:cxn>
                <a:cxn ang="0">
                  <a:pos x="T8" y="T9"/>
                </a:cxn>
                <a:cxn ang="0">
                  <a:pos x="T10" y="T11"/>
                </a:cxn>
              </a:cxnLst>
              <a:rect l="0" t="0" r="r" b="b"/>
              <a:pathLst>
                <a:path w="390" h="367">
                  <a:moveTo>
                    <a:pt x="390" y="0"/>
                  </a:moveTo>
                  <a:lnTo>
                    <a:pt x="390" y="367"/>
                  </a:lnTo>
                  <a:lnTo>
                    <a:pt x="195" y="243"/>
                  </a:lnTo>
                  <a:lnTo>
                    <a:pt x="0" y="367"/>
                  </a:lnTo>
                  <a:lnTo>
                    <a:pt x="0" y="0"/>
                  </a:lnTo>
                  <a:lnTo>
                    <a:pt x="390" y="0"/>
                  </a:lnTo>
                  <a:close/>
                </a:path>
              </a:pathLst>
            </a:custGeom>
            <a:solidFill>
              <a:srgbClr val="4C03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0" name="Group 4">
            <a:extLst>
              <a:ext uri="{FF2B5EF4-FFF2-40B4-BE49-F238E27FC236}">
                <a16:creationId xmlns:a16="http://schemas.microsoft.com/office/drawing/2014/main" id="{5CFCE155-7D3F-4EBF-AE15-0936AC8DDEC7}"/>
              </a:ext>
            </a:extLst>
          </p:cNvPr>
          <p:cNvGrpSpPr>
            <a:grpSpLocks noChangeAspect="1"/>
          </p:cNvGrpSpPr>
          <p:nvPr/>
        </p:nvGrpSpPr>
        <p:grpSpPr bwMode="auto">
          <a:xfrm rot="16200000">
            <a:off x="7156086" y="909575"/>
            <a:ext cx="826526" cy="1633977"/>
            <a:chOff x="978" y="884"/>
            <a:chExt cx="390" cy="771"/>
          </a:xfrm>
        </p:grpSpPr>
        <p:sp>
          <p:nvSpPr>
            <p:cNvPr id="21" name="Freeform 5">
              <a:extLst>
                <a:ext uri="{FF2B5EF4-FFF2-40B4-BE49-F238E27FC236}">
                  <a16:creationId xmlns:a16="http://schemas.microsoft.com/office/drawing/2014/main" id="{952613CE-E72F-41C9-A9A2-2B1591292E01}"/>
                </a:ext>
              </a:extLst>
            </p:cNvPr>
            <p:cNvSpPr>
              <a:spLocks/>
            </p:cNvSpPr>
            <p:nvPr/>
          </p:nvSpPr>
          <p:spPr bwMode="auto">
            <a:xfrm>
              <a:off x="978" y="884"/>
              <a:ext cx="390" cy="771"/>
            </a:xfrm>
            <a:custGeom>
              <a:avLst/>
              <a:gdLst>
                <a:gd name="T0" fmla="*/ 390 w 390"/>
                <a:gd name="T1" fmla="*/ 0 h 771"/>
                <a:gd name="T2" fmla="*/ 390 w 390"/>
                <a:gd name="T3" fmla="*/ 771 h 771"/>
                <a:gd name="T4" fmla="*/ 195 w 390"/>
                <a:gd name="T5" fmla="*/ 647 h 771"/>
                <a:gd name="T6" fmla="*/ 0 w 390"/>
                <a:gd name="T7" fmla="*/ 771 h 771"/>
                <a:gd name="T8" fmla="*/ 0 w 390"/>
                <a:gd name="T9" fmla="*/ 0 h 771"/>
                <a:gd name="T10" fmla="*/ 390 w 390"/>
                <a:gd name="T11" fmla="*/ 0 h 771"/>
              </a:gdLst>
              <a:ahLst/>
              <a:cxnLst>
                <a:cxn ang="0">
                  <a:pos x="T0" y="T1"/>
                </a:cxn>
                <a:cxn ang="0">
                  <a:pos x="T2" y="T3"/>
                </a:cxn>
                <a:cxn ang="0">
                  <a:pos x="T4" y="T5"/>
                </a:cxn>
                <a:cxn ang="0">
                  <a:pos x="T6" y="T7"/>
                </a:cxn>
                <a:cxn ang="0">
                  <a:pos x="T8" y="T9"/>
                </a:cxn>
                <a:cxn ang="0">
                  <a:pos x="T10" y="T11"/>
                </a:cxn>
              </a:cxnLst>
              <a:rect l="0" t="0" r="r" b="b"/>
              <a:pathLst>
                <a:path w="390" h="771">
                  <a:moveTo>
                    <a:pt x="390" y="0"/>
                  </a:moveTo>
                  <a:lnTo>
                    <a:pt x="390" y="771"/>
                  </a:lnTo>
                  <a:lnTo>
                    <a:pt x="195" y="647"/>
                  </a:lnTo>
                  <a:lnTo>
                    <a:pt x="0" y="771"/>
                  </a:lnTo>
                  <a:lnTo>
                    <a:pt x="0" y="0"/>
                  </a:lnTo>
                  <a:lnTo>
                    <a:pt x="390" y="0"/>
                  </a:ln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6">
              <a:extLst>
                <a:ext uri="{FF2B5EF4-FFF2-40B4-BE49-F238E27FC236}">
                  <a16:creationId xmlns:a16="http://schemas.microsoft.com/office/drawing/2014/main" id="{A753EB73-81BF-4A97-B260-1DAA99B9160C}"/>
                </a:ext>
              </a:extLst>
            </p:cNvPr>
            <p:cNvSpPr>
              <a:spLocks/>
            </p:cNvSpPr>
            <p:nvPr/>
          </p:nvSpPr>
          <p:spPr bwMode="auto">
            <a:xfrm>
              <a:off x="978" y="1288"/>
              <a:ext cx="390" cy="367"/>
            </a:xfrm>
            <a:custGeom>
              <a:avLst/>
              <a:gdLst>
                <a:gd name="T0" fmla="*/ 390 w 390"/>
                <a:gd name="T1" fmla="*/ 0 h 367"/>
                <a:gd name="T2" fmla="*/ 390 w 390"/>
                <a:gd name="T3" fmla="*/ 367 h 367"/>
                <a:gd name="T4" fmla="*/ 195 w 390"/>
                <a:gd name="T5" fmla="*/ 243 h 367"/>
                <a:gd name="T6" fmla="*/ 0 w 390"/>
                <a:gd name="T7" fmla="*/ 367 h 367"/>
                <a:gd name="T8" fmla="*/ 0 w 390"/>
                <a:gd name="T9" fmla="*/ 0 h 367"/>
                <a:gd name="T10" fmla="*/ 390 w 390"/>
                <a:gd name="T11" fmla="*/ 0 h 367"/>
              </a:gdLst>
              <a:ahLst/>
              <a:cxnLst>
                <a:cxn ang="0">
                  <a:pos x="T0" y="T1"/>
                </a:cxn>
                <a:cxn ang="0">
                  <a:pos x="T2" y="T3"/>
                </a:cxn>
                <a:cxn ang="0">
                  <a:pos x="T4" y="T5"/>
                </a:cxn>
                <a:cxn ang="0">
                  <a:pos x="T6" y="T7"/>
                </a:cxn>
                <a:cxn ang="0">
                  <a:pos x="T8" y="T9"/>
                </a:cxn>
                <a:cxn ang="0">
                  <a:pos x="T10" y="T11"/>
                </a:cxn>
              </a:cxnLst>
              <a:rect l="0" t="0" r="r" b="b"/>
              <a:pathLst>
                <a:path w="390" h="367">
                  <a:moveTo>
                    <a:pt x="390" y="0"/>
                  </a:moveTo>
                  <a:lnTo>
                    <a:pt x="390" y="367"/>
                  </a:lnTo>
                  <a:lnTo>
                    <a:pt x="195" y="243"/>
                  </a:lnTo>
                  <a:lnTo>
                    <a:pt x="0" y="367"/>
                  </a:lnTo>
                  <a:lnTo>
                    <a:pt x="0" y="0"/>
                  </a:lnTo>
                  <a:lnTo>
                    <a:pt x="390" y="0"/>
                  </a:lnTo>
                  <a:close/>
                </a:path>
              </a:pathLst>
            </a:custGeom>
            <a:solidFill>
              <a:srgbClr val="4C03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3" name="Group 4">
            <a:extLst>
              <a:ext uri="{FF2B5EF4-FFF2-40B4-BE49-F238E27FC236}">
                <a16:creationId xmlns:a16="http://schemas.microsoft.com/office/drawing/2014/main" id="{7526B49A-9ADC-49CF-BF0D-3D7E01D308D6}"/>
              </a:ext>
            </a:extLst>
          </p:cNvPr>
          <p:cNvGrpSpPr>
            <a:grpSpLocks noChangeAspect="1"/>
          </p:cNvGrpSpPr>
          <p:nvPr/>
        </p:nvGrpSpPr>
        <p:grpSpPr bwMode="auto">
          <a:xfrm rot="16200000">
            <a:off x="7156084" y="2192912"/>
            <a:ext cx="826526" cy="1633977"/>
            <a:chOff x="978" y="884"/>
            <a:chExt cx="390" cy="771"/>
          </a:xfrm>
        </p:grpSpPr>
        <p:sp>
          <p:nvSpPr>
            <p:cNvPr id="24" name="Freeform 5">
              <a:extLst>
                <a:ext uri="{FF2B5EF4-FFF2-40B4-BE49-F238E27FC236}">
                  <a16:creationId xmlns:a16="http://schemas.microsoft.com/office/drawing/2014/main" id="{E673DD3D-D6C4-4147-9D37-E0D34DAC05E9}"/>
                </a:ext>
              </a:extLst>
            </p:cNvPr>
            <p:cNvSpPr>
              <a:spLocks/>
            </p:cNvSpPr>
            <p:nvPr/>
          </p:nvSpPr>
          <p:spPr bwMode="auto">
            <a:xfrm>
              <a:off x="978" y="884"/>
              <a:ext cx="390" cy="771"/>
            </a:xfrm>
            <a:custGeom>
              <a:avLst/>
              <a:gdLst>
                <a:gd name="T0" fmla="*/ 390 w 390"/>
                <a:gd name="T1" fmla="*/ 0 h 771"/>
                <a:gd name="T2" fmla="*/ 390 w 390"/>
                <a:gd name="T3" fmla="*/ 771 h 771"/>
                <a:gd name="T4" fmla="*/ 195 w 390"/>
                <a:gd name="T5" fmla="*/ 647 h 771"/>
                <a:gd name="T6" fmla="*/ 0 w 390"/>
                <a:gd name="T7" fmla="*/ 771 h 771"/>
                <a:gd name="T8" fmla="*/ 0 w 390"/>
                <a:gd name="T9" fmla="*/ 0 h 771"/>
                <a:gd name="T10" fmla="*/ 390 w 390"/>
                <a:gd name="T11" fmla="*/ 0 h 771"/>
              </a:gdLst>
              <a:ahLst/>
              <a:cxnLst>
                <a:cxn ang="0">
                  <a:pos x="T0" y="T1"/>
                </a:cxn>
                <a:cxn ang="0">
                  <a:pos x="T2" y="T3"/>
                </a:cxn>
                <a:cxn ang="0">
                  <a:pos x="T4" y="T5"/>
                </a:cxn>
                <a:cxn ang="0">
                  <a:pos x="T6" y="T7"/>
                </a:cxn>
                <a:cxn ang="0">
                  <a:pos x="T8" y="T9"/>
                </a:cxn>
                <a:cxn ang="0">
                  <a:pos x="T10" y="T11"/>
                </a:cxn>
              </a:cxnLst>
              <a:rect l="0" t="0" r="r" b="b"/>
              <a:pathLst>
                <a:path w="390" h="771">
                  <a:moveTo>
                    <a:pt x="390" y="0"/>
                  </a:moveTo>
                  <a:lnTo>
                    <a:pt x="390" y="771"/>
                  </a:lnTo>
                  <a:lnTo>
                    <a:pt x="195" y="647"/>
                  </a:lnTo>
                  <a:lnTo>
                    <a:pt x="0" y="771"/>
                  </a:lnTo>
                  <a:lnTo>
                    <a:pt x="0" y="0"/>
                  </a:lnTo>
                  <a:lnTo>
                    <a:pt x="390" y="0"/>
                  </a:ln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6">
              <a:extLst>
                <a:ext uri="{FF2B5EF4-FFF2-40B4-BE49-F238E27FC236}">
                  <a16:creationId xmlns:a16="http://schemas.microsoft.com/office/drawing/2014/main" id="{0615C4E7-54FE-4CD7-B552-A037E4CBD2F2}"/>
                </a:ext>
              </a:extLst>
            </p:cNvPr>
            <p:cNvSpPr>
              <a:spLocks/>
            </p:cNvSpPr>
            <p:nvPr/>
          </p:nvSpPr>
          <p:spPr bwMode="auto">
            <a:xfrm>
              <a:off x="978" y="1288"/>
              <a:ext cx="390" cy="367"/>
            </a:xfrm>
            <a:custGeom>
              <a:avLst/>
              <a:gdLst>
                <a:gd name="T0" fmla="*/ 390 w 390"/>
                <a:gd name="T1" fmla="*/ 0 h 367"/>
                <a:gd name="T2" fmla="*/ 390 w 390"/>
                <a:gd name="T3" fmla="*/ 367 h 367"/>
                <a:gd name="T4" fmla="*/ 195 w 390"/>
                <a:gd name="T5" fmla="*/ 243 h 367"/>
                <a:gd name="T6" fmla="*/ 0 w 390"/>
                <a:gd name="T7" fmla="*/ 367 h 367"/>
                <a:gd name="T8" fmla="*/ 0 w 390"/>
                <a:gd name="T9" fmla="*/ 0 h 367"/>
                <a:gd name="T10" fmla="*/ 390 w 390"/>
                <a:gd name="T11" fmla="*/ 0 h 367"/>
              </a:gdLst>
              <a:ahLst/>
              <a:cxnLst>
                <a:cxn ang="0">
                  <a:pos x="T0" y="T1"/>
                </a:cxn>
                <a:cxn ang="0">
                  <a:pos x="T2" y="T3"/>
                </a:cxn>
                <a:cxn ang="0">
                  <a:pos x="T4" y="T5"/>
                </a:cxn>
                <a:cxn ang="0">
                  <a:pos x="T6" y="T7"/>
                </a:cxn>
                <a:cxn ang="0">
                  <a:pos x="T8" y="T9"/>
                </a:cxn>
                <a:cxn ang="0">
                  <a:pos x="T10" y="T11"/>
                </a:cxn>
              </a:cxnLst>
              <a:rect l="0" t="0" r="r" b="b"/>
              <a:pathLst>
                <a:path w="390" h="367">
                  <a:moveTo>
                    <a:pt x="390" y="0"/>
                  </a:moveTo>
                  <a:lnTo>
                    <a:pt x="390" y="367"/>
                  </a:lnTo>
                  <a:lnTo>
                    <a:pt x="195" y="243"/>
                  </a:lnTo>
                  <a:lnTo>
                    <a:pt x="0" y="367"/>
                  </a:lnTo>
                  <a:lnTo>
                    <a:pt x="0" y="0"/>
                  </a:lnTo>
                  <a:lnTo>
                    <a:pt x="390" y="0"/>
                  </a:lnTo>
                  <a:close/>
                </a:path>
              </a:pathLst>
            </a:custGeom>
            <a:solidFill>
              <a:srgbClr val="4C03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6" name="Group 4">
            <a:extLst>
              <a:ext uri="{FF2B5EF4-FFF2-40B4-BE49-F238E27FC236}">
                <a16:creationId xmlns:a16="http://schemas.microsoft.com/office/drawing/2014/main" id="{0087E5EF-506F-426B-B3C5-ED2F14635277}"/>
              </a:ext>
            </a:extLst>
          </p:cNvPr>
          <p:cNvGrpSpPr>
            <a:grpSpLocks noChangeAspect="1"/>
          </p:cNvGrpSpPr>
          <p:nvPr/>
        </p:nvGrpSpPr>
        <p:grpSpPr bwMode="auto">
          <a:xfrm rot="16200000">
            <a:off x="7195290" y="3463426"/>
            <a:ext cx="826526" cy="1633977"/>
            <a:chOff x="978" y="884"/>
            <a:chExt cx="390" cy="771"/>
          </a:xfrm>
        </p:grpSpPr>
        <p:sp>
          <p:nvSpPr>
            <p:cNvPr id="27" name="Freeform 5">
              <a:extLst>
                <a:ext uri="{FF2B5EF4-FFF2-40B4-BE49-F238E27FC236}">
                  <a16:creationId xmlns:a16="http://schemas.microsoft.com/office/drawing/2014/main" id="{F5A35464-709C-4DA8-B3DA-CC69D28FB091}"/>
                </a:ext>
              </a:extLst>
            </p:cNvPr>
            <p:cNvSpPr>
              <a:spLocks/>
            </p:cNvSpPr>
            <p:nvPr/>
          </p:nvSpPr>
          <p:spPr bwMode="auto">
            <a:xfrm>
              <a:off x="978" y="884"/>
              <a:ext cx="390" cy="771"/>
            </a:xfrm>
            <a:custGeom>
              <a:avLst/>
              <a:gdLst>
                <a:gd name="T0" fmla="*/ 390 w 390"/>
                <a:gd name="T1" fmla="*/ 0 h 771"/>
                <a:gd name="T2" fmla="*/ 390 w 390"/>
                <a:gd name="T3" fmla="*/ 771 h 771"/>
                <a:gd name="T4" fmla="*/ 195 w 390"/>
                <a:gd name="T5" fmla="*/ 647 h 771"/>
                <a:gd name="T6" fmla="*/ 0 w 390"/>
                <a:gd name="T7" fmla="*/ 771 h 771"/>
                <a:gd name="T8" fmla="*/ 0 w 390"/>
                <a:gd name="T9" fmla="*/ 0 h 771"/>
                <a:gd name="T10" fmla="*/ 390 w 390"/>
                <a:gd name="T11" fmla="*/ 0 h 771"/>
              </a:gdLst>
              <a:ahLst/>
              <a:cxnLst>
                <a:cxn ang="0">
                  <a:pos x="T0" y="T1"/>
                </a:cxn>
                <a:cxn ang="0">
                  <a:pos x="T2" y="T3"/>
                </a:cxn>
                <a:cxn ang="0">
                  <a:pos x="T4" y="T5"/>
                </a:cxn>
                <a:cxn ang="0">
                  <a:pos x="T6" y="T7"/>
                </a:cxn>
                <a:cxn ang="0">
                  <a:pos x="T8" y="T9"/>
                </a:cxn>
                <a:cxn ang="0">
                  <a:pos x="T10" y="T11"/>
                </a:cxn>
              </a:cxnLst>
              <a:rect l="0" t="0" r="r" b="b"/>
              <a:pathLst>
                <a:path w="390" h="771">
                  <a:moveTo>
                    <a:pt x="390" y="0"/>
                  </a:moveTo>
                  <a:lnTo>
                    <a:pt x="390" y="771"/>
                  </a:lnTo>
                  <a:lnTo>
                    <a:pt x="195" y="647"/>
                  </a:lnTo>
                  <a:lnTo>
                    <a:pt x="0" y="771"/>
                  </a:lnTo>
                  <a:lnTo>
                    <a:pt x="0" y="0"/>
                  </a:lnTo>
                  <a:lnTo>
                    <a:pt x="390" y="0"/>
                  </a:ln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6">
              <a:extLst>
                <a:ext uri="{FF2B5EF4-FFF2-40B4-BE49-F238E27FC236}">
                  <a16:creationId xmlns:a16="http://schemas.microsoft.com/office/drawing/2014/main" id="{6A4B3474-D8E9-40E0-B005-0C01971142C5}"/>
                </a:ext>
              </a:extLst>
            </p:cNvPr>
            <p:cNvSpPr>
              <a:spLocks/>
            </p:cNvSpPr>
            <p:nvPr/>
          </p:nvSpPr>
          <p:spPr bwMode="auto">
            <a:xfrm>
              <a:off x="978" y="1288"/>
              <a:ext cx="390" cy="367"/>
            </a:xfrm>
            <a:custGeom>
              <a:avLst/>
              <a:gdLst>
                <a:gd name="T0" fmla="*/ 390 w 390"/>
                <a:gd name="T1" fmla="*/ 0 h 367"/>
                <a:gd name="T2" fmla="*/ 390 w 390"/>
                <a:gd name="T3" fmla="*/ 367 h 367"/>
                <a:gd name="T4" fmla="*/ 195 w 390"/>
                <a:gd name="T5" fmla="*/ 243 h 367"/>
                <a:gd name="T6" fmla="*/ 0 w 390"/>
                <a:gd name="T7" fmla="*/ 367 h 367"/>
                <a:gd name="T8" fmla="*/ 0 w 390"/>
                <a:gd name="T9" fmla="*/ 0 h 367"/>
                <a:gd name="T10" fmla="*/ 390 w 390"/>
                <a:gd name="T11" fmla="*/ 0 h 367"/>
              </a:gdLst>
              <a:ahLst/>
              <a:cxnLst>
                <a:cxn ang="0">
                  <a:pos x="T0" y="T1"/>
                </a:cxn>
                <a:cxn ang="0">
                  <a:pos x="T2" y="T3"/>
                </a:cxn>
                <a:cxn ang="0">
                  <a:pos x="T4" y="T5"/>
                </a:cxn>
                <a:cxn ang="0">
                  <a:pos x="T6" y="T7"/>
                </a:cxn>
                <a:cxn ang="0">
                  <a:pos x="T8" y="T9"/>
                </a:cxn>
                <a:cxn ang="0">
                  <a:pos x="T10" y="T11"/>
                </a:cxn>
              </a:cxnLst>
              <a:rect l="0" t="0" r="r" b="b"/>
              <a:pathLst>
                <a:path w="390" h="367">
                  <a:moveTo>
                    <a:pt x="390" y="0"/>
                  </a:moveTo>
                  <a:lnTo>
                    <a:pt x="390" y="367"/>
                  </a:lnTo>
                  <a:lnTo>
                    <a:pt x="195" y="243"/>
                  </a:lnTo>
                  <a:lnTo>
                    <a:pt x="0" y="367"/>
                  </a:lnTo>
                  <a:lnTo>
                    <a:pt x="0" y="0"/>
                  </a:lnTo>
                  <a:lnTo>
                    <a:pt x="390" y="0"/>
                  </a:lnTo>
                  <a:close/>
                </a:path>
              </a:pathLst>
            </a:custGeom>
            <a:solidFill>
              <a:srgbClr val="4C03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9" name="Group 4">
            <a:extLst>
              <a:ext uri="{FF2B5EF4-FFF2-40B4-BE49-F238E27FC236}">
                <a16:creationId xmlns:a16="http://schemas.microsoft.com/office/drawing/2014/main" id="{8F0C6CBA-626F-4197-B073-8870DFD54C45}"/>
              </a:ext>
            </a:extLst>
          </p:cNvPr>
          <p:cNvGrpSpPr>
            <a:grpSpLocks noChangeAspect="1"/>
          </p:cNvGrpSpPr>
          <p:nvPr/>
        </p:nvGrpSpPr>
        <p:grpSpPr bwMode="auto">
          <a:xfrm rot="16200000">
            <a:off x="7195289" y="4733939"/>
            <a:ext cx="826526" cy="1633977"/>
            <a:chOff x="978" y="884"/>
            <a:chExt cx="390" cy="771"/>
          </a:xfrm>
        </p:grpSpPr>
        <p:sp>
          <p:nvSpPr>
            <p:cNvPr id="30" name="Freeform 5">
              <a:extLst>
                <a:ext uri="{FF2B5EF4-FFF2-40B4-BE49-F238E27FC236}">
                  <a16:creationId xmlns:a16="http://schemas.microsoft.com/office/drawing/2014/main" id="{9E8A6DEE-BA1B-465C-B115-CEC9AC9CD064}"/>
                </a:ext>
              </a:extLst>
            </p:cNvPr>
            <p:cNvSpPr>
              <a:spLocks/>
            </p:cNvSpPr>
            <p:nvPr/>
          </p:nvSpPr>
          <p:spPr bwMode="auto">
            <a:xfrm>
              <a:off x="978" y="884"/>
              <a:ext cx="390" cy="771"/>
            </a:xfrm>
            <a:custGeom>
              <a:avLst/>
              <a:gdLst>
                <a:gd name="T0" fmla="*/ 390 w 390"/>
                <a:gd name="T1" fmla="*/ 0 h 771"/>
                <a:gd name="T2" fmla="*/ 390 w 390"/>
                <a:gd name="T3" fmla="*/ 771 h 771"/>
                <a:gd name="T4" fmla="*/ 195 w 390"/>
                <a:gd name="T5" fmla="*/ 647 h 771"/>
                <a:gd name="T6" fmla="*/ 0 w 390"/>
                <a:gd name="T7" fmla="*/ 771 h 771"/>
                <a:gd name="T8" fmla="*/ 0 w 390"/>
                <a:gd name="T9" fmla="*/ 0 h 771"/>
                <a:gd name="T10" fmla="*/ 390 w 390"/>
                <a:gd name="T11" fmla="*/ 0 h 771"/>
              </a:gdLst>
              <a:ahLst/>
              <a:cxnLst>
                <a:cxn ang="0">
                  <a:pos x="T0" y="T1"/>
                </a:cxn>
                <a:cxn ang="0">
                  <a:pos x="T2" y="T3"/>
                </a:cxn>
                <a:cxn ang="0">
                  <a:pos x="T4" y="T5"/>
                </a:cxn>
                <a:cxn ang="0">
                  <a:pos x="T6" y="T7"/>
                </a:cxn>
                <a:cxn ang="0">
                  <a:pos x="T8" y="T9"/>
                </a:cxn>
                <a:cxn ang="0">
                  <a:pos x="T10" y="T11"/>
                </a:cxn>
              </a:cxnLst>
              <a:rect l="0" t="0" r="r" b="b"/>
              <a:pathLst>
                <a:path w="390" h="771">
                  <a:moveTo>
                    <a:pt x="390" y="0"/>
                  </a:moveTo>
                  <a:lnTo>
                    <a:pt x="390" y="771"/>
                  </a:lnTo>
                  <a:lnTo>
                    <a:pt x="195" y="647"/>
                  </a:lnTo>
                  <a:lnTo>
                    <a:pt x="0" y="771"/>
                  </a:lnTo>
                  <a:lnTo>
                    <a:pt x="0" y="0"/>
                  </a:lnTo>
                  <a:lnTo>
                    <a:pt x="390" y="0"/>
                  </a:ln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6">
              <a:extLst>
                <a:ext uri="{FF2B5EF4-FFF2-40B4-BE49-F238E27FC236}">
                  <a16:creationId xmlns:a16="http://schemas.microsoft.com/office/drawing/2014/main" id="{63928765-CDAA-4D2F-8435-485FF409BE76}"/>
                </a:ext>
              </a:extLst>
            </p:cNvPr>
            <p:cNvSpPr>
              <a:spLocks/>
            </p:cNvSpPr>
            <p:nvPr/>
          </p:nvSpPr>
          <p:spPr bwMode="auto">
            <a:xfrm>
              <a:off x="978" y="1288"/>
              <a:ext cx="390" cy="367"/>
            </a:xfrm>
            <a:custGeom>
              <a:avLst/>
              <a:gdLst>
                <a:gd name="T0" fmla="*/ 390 w 390"/>
                <a:gd name="T1" fmla="*/ 0 h 367"/>
                <a:gd name="T2" fmla="*/ 390 w 390"/>
                <a:gd name="T3" fmla="*/ 367 h 367"/>
                <a:gd name="T4" fmla="*/ 195 w 390"/>
                <a:gd name="T5" fmla="*/ 243 h 367"/>
                <a:gd name="T6" fmla="*/ 0 w 390"/>
                <a:gd name="T7" fmla="*/ 367 h 367"/>
                <a:gd name="T8" fmla="*/ 0 w 390"/>
                <a:gd name="T9" fmla="*/ 0 h 367"/>
                <a:gd name="T10" fmla="*/ 390 w 390"/>
                <a:gd name="T11" fmla="*/ 0 h 367"/>
              </a:gdLst>
              <a:ahLst/>
              <a:cxnLst>
                <a:cxn ang="0">
                  <a:pos x="T0" y="T1"/>
                </a:cxn>
                <a:cxn ang="0">
                  <a:pos x="T2" y="T3"/>
                </a:cxn>
                <a:cxn ang="0">
                  <a:pos x="T4" y="T5"/>
                </a:cxn>
                <a:cxn ang="0">
                  <a:pos x="T6" y="T7"/>
                </a:cxn>
                <a:cxn ang="0">
                  <a:pos x="T8" y="T9"/>
                </a:cxn>
                <a:cxn ang="0">
                  <a:pos x="T10" y="T11"/>
                </a:cxn>
              </a:cxnLst>
              <a:rect l="0" t="0" r="r" b="b"/>
              <a:pathLst>
                <a:path w="390" h="367">
                  <a:moveTo>
                    <a:pt x="390" y="0"/>
                  </a:moveTo>
                  <a:lnTo>
                    <a:pt x="390" y="367"/>
                  </a:lnTo>
                  <a:lnTo>
                    <a:pt x="195" y="243"/>
                  </a:lnTo>
                  <a:lnTo>
                    <a:pt x="0" y="367"/>
                  </a:lnTo>
                  <a:lnTo>
                    <a:pt x="0" y="0"/>
                  </a:lnTo>
                  <a:lnTo>
                    <a:pt x="390" y="0"/>
                  </a:lnTo>
                  <a:close/>
                </a:path>
              </a:pathLst>
            </a:custGeom>
            <a:solidFill>
              <a:srgbClr val="4C03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2" name="CuadroTexto 31">
            <a:extLst>
              <a:ext uri="{FF2B5EF4-FFF2-40B4-BE49-F238E27FC236}">
                <a16:creationId xmlns:a16="http://schemas.microsoft.com/office/drawing/2014/main" id="{E72AE7EB-7476-47D9-88E6-8321CA25BAE8}"/>
              </a:ext>
            </a:extLst>
          </p:cNvPr>
          <p:cNvSpPr txBox="1"/>
          <p:nvPr/>
        </p:nvSpPr>
        <p:spPr>
          <a:xfrm>
            <a:off x="3016437" y="253898"/>
            <a:ext cx="5382488" cy="830997"/>
          </a:xfrm>
          <a:prstGeom prst="rect">
            <a:avLst/>
          </a:prstGeom>
          <a:noFill/>
        </p:spPr>
        <p:txBody>
          <a:bodyPr wrap="square" rtlCol="0">
            <a:spAutoFit/>
          </a:bodyPr>
          <a:lstStyle/>
          <a:p>
            <a:pPr algn="ctr"/>
            <a:r>
              <a:rPr lang="en-US" sz="4800" dirty="0">
                <a:solidFill>
                  <a:schemeClr val="bg1"/>
                </a:solidFill>
                <a:latin typeface="Aharoni" panose="02010803020104030203" pitchFamily="2" charset="-79"/>
                <a:cs typeface="Aharoni" panose="02010803020104030203" pitchFamily="2" charset="-79"/>
              </a:rPr>
              <a:t>SOME 2020 EVENTS</a:t>
            </a:r>
          </a:p>
        </p:txBody>
      </p:sp>
      <p:grpSp>
        <p:nvGrpSpPr>
          <p:cNvPr id="33" name="Group 4">
            <a:extLst>
              <a:ext uri="{FF2B5EF4-FFF2-40B4-BE49-F238E27FC236}">
                <a16:creationId xmlns:a16="http://schemas.microsoft.com/office/drawing/2014/main" id="{61121691-9557-4B65-979D-13314558E45B}"/>
              </a:ext>
            </a:extLst>
          </p:cNvPr>
          <p:cNvGrpSpPr>
            <a:grpSpLocks noChangeAspect="1"/>
          </p:cNvGrpSpPr>
          <p:nvPr/>
        </p:nvGrpSpPr>
        <p:grpSpPr bwMode="auto">
          <a:xfrm>
            <a:off x="8221712" y="5505448"/>
            <a:ext cx="3798091" cy="1997098"/>
            <a:chOff x="51" y="1926"/>
            <a:chExt cx="2634" cy="1385"/>
          </a:xfrm>
          <a:solidFill>
            <a:srgbClr val="A6A6A6">
              <a:alpha val="40000"/>
            </a:srgbClr>
          </a:solidFill>
        </p:grpSpPr>
        <p:sp>
          <p:nvSpPr>
            <p:cNvPr id="34" name="Freeform 10">
              <a:extLst>
                <a:ext uri="{FF2B5EF4-FFF2-40B4-BE49-F238E27FC236}">
                  <a16:creationId xmlns:a16="http://schemas.microsoft.com/office/drawing/2014/main" id="{1C51ECFB-3594-4B4D-9E30-26E0AC21F8C9}"/>
                </a:ext>
              </a:extLst>
            </p:cNvPr>
            <p:cNvSpPr>
              <a:spLocks noEditPoints="1"/>
            </p:cNvSpPr>
            <p:nvPr/>
          </p:nvSpPr>
          <p:spPr bwMode="auto">
            <a:xfrm>
              <a:off x="51" y="1926"/>
              <a:ext cx="2634" cy="1385"/>
            </a:xfrm>
            <a:custGeom>
              <a:avLst/>
              <a:gdLst>
                <a:gd name="T0" fmla="*/ 205 w 341"/>
                <a:gd name="T1" fmla="*/ 40 h 178"/>
                <a:gd name="T2" fmla="*/ 58 w 341"/>
                <a:gd name="T3" fmla="*/ 0 h 178"/>
                <a:gd name="T4" fmla="*/ 34 w 341"/>
                <a:gd name="T5" fmla="*/ 50 h 178"/>
                <a:gd name="T6" fmla="*/ 67 w 341"/>
                <a:gd name="T7" fmla="*/ 45 h 178"/>
                <a:gd name="T8" fmla="*/ 9 w 341"/>
                <a:gd name="T9" fmla="*/ 136 h 178"/>
                <a:gd name="T10" fmla="*/ 140 w 341"/>
                <a:gd name="T11" fmla="*/ 147 h 178"/>
                <a:gd name="T12" fmla="*/ 281 w 341"/>
                <a:gd name="T13" fmla="*/ 178 h 178"/>
                <a:gd name="T14" fmla="*/ 17 w 341"/>
                <a:gd name="T15" fmla="*/ 112 h 178"/>
                <a:gd name="T16" fmla="*/ 55 w 341"/>
                <a:gd name="T17" fmla="*/ 29 h 178"/>
                <a:gd name="T18" fmla="*/ 58 w 341"/>
                <a:gd name="T19" fmla="*/ 8 h 178"/>
                <a:gd name="T20" fmla="*/ 103 w 341"/>
                <a:gd name="T21" fmla="*/ 49 h 178"/>
                <a:gd name="T22" fmla="*/ 52 w 341"/>
                <a:gd name="T23" fmla="*/ 108 h 178"/>
                <a:gd name="T24" fmla="*/ 101 w 341"/>
                <a:gd name="T25" fmla="*/ 113 h 178"/>
                <a:gd name="T26" fmla="*/ 107 w 341"/>
                <a:gd name="T27" fmla="*/ 120 h 178"/>
                <a:gd name="T28" fmla="*/ 115 w 341"/>
                <a:gd name="T29" fmla="*/ 128 h 178"/>
                <a:gd name="T30" fmla="*/ 17 w 341"/>
                <a:gd name="T31" fmla="*/ 112 h 178"/>
                <a:gd name="T32" fmla="*/ 190 w 341"/>
                <a:gd name="T33" fmla="*/ 39 h 178"/>
                <a:gd name="T34" fmla="*/ 126 w 341"/>
                <a:gd name="T35" fmla="*/ 69 h 178"/>
                <a:gd name="T36" fmla="*/ 187 w 341"/>
                <a:gd name="T37" fmla="*/ 76 h 178"/>
                <a:gd name="T38" fmla="*/ 159 w 341"/>
                <a:gd name="T39" fmla="*/ 130 h 178"/>
                <a:gd name="T40" fmla="*/ 105 w 341"/>
                <a:gd name="T41" fmla="*/ 102 h 178"/>
                <a:gd name="T42" fmla="*/ 109 w 341"/>
                <a:gd name="T43" fmla="*/ 29 h 178"/>
                <a:gd name="T44" fmla="*/ 150 w 341"/>
                <a:gd name="T45" fmla="*/ 37 h 178"/>
                <a:gd name="T46" fmla="*/ 134 w 341"/>
                <a:gd name="T47" fmla="*/ 68 h 178"/>
                <a:gd name="T48" fmla="*/ 134 w 341"/>
                <a:gd name="T49" fmla="*/ 72 h 178"/>
                <a:gd name="T50" fmla="*/ 91 w 341"/>
                <a:gd name="T51" fmla="*/ 85 h 178"/>
                <a:gd name="T52" fmla="*/ 95 w 341"/>
                <a:gd name="T53" fmla="*/ 99 h 178"/>
                <a:gd name="T54" fmla="*/ 89 w 341"/>
                <a:gd name="T55" fmla="*/ 85 h 178"/>
                <a:gd name="T56" fmla="*/ 194 w 341"/>
                <a:gd name="T57" fmla="*/ 108 h 178"/>
                <a:gd name="T58" fmla="*/ 163 w 341"/>
                <a:gd name="T59" fmla="*/ 79 h 178"/>
                <a:gd name="T60" fmla="*/ 232 w 341"/>
                <a:gd name="T61" fmla="*/ 69 h 178"/>
                <a:gd name="T62" fmla="*/ 223 w 341"/>
                <a:gd name="T63" fmla="*/ 110 h 178"/>
                <a:gd name="T64" fmla="*/ 183 w 341"/>
                <a:gd name="T65" fmla="*/ 147 h 178"/>
                <a:gd name="T66" fmla="*/ 233 w 341"/>
                <a:gd name="T67" fmla="*/ 152 h 178"/>
                <a:gd name="T68" fmla="*/ 238 w 341"/>
                <a:gd name="T69" fmla="*/ 159 h 178"/>
                <a:gd name="T70" fmla="*/ 246 w 341"/>
                <a:gd name="T71" fmla="*/ 167 h 178"/>
                <a:gd name="T72" fmla="*/ 148 w 341"/>
                <a:gd name="T73" fmla="*/ 151 h 178"/>
                <a:gd name="T74" fmla="*/ 227 w 341"/>
                <a:gd name="T75" fmla="*/ 139 h 178"/>
                <a:gd name="T76" fmla="*/ 220 w 341"/>
                <a:gd name="T77" fmla="*/ 124 h 178"/>
                <a:gd name="T78" fmla="*/ 224 w 341"/>
                <a:gd name="T79" fmla="*/ 130 h 178"/>
                <a:gd name="T80" fmla="*/ 265 w 341"/>
                <a:gd name="T81" fmla="*/ 168 h 178"/>
                <a:gd name="T82" fmla="*/ 243 w 341"/>
                <a:gd name="T83" fmla="*/ 81 h 178"/>
                <a:gd name="T84" fmla="*/ 333 w 341"/>
                <a:gd name="T85" fmla="*/ 10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1" h="178">
                  <a:moveTo>
                    <a:pt x="281" y="39"/>
                  </a:moveTo>
                  <a:cubicBezTo>
                    <a:pt x="263" y="39"/>
                    <a:pt x="247" y="46"/>
                    <a:pt x="237" y="60"/>
                  </a:cubicBezTo>
                  <a:cubicBezTo>
                    <a:pt x="230" y="50"/>
                    <a:pt x="219" y="43"/>
                    <a:pt x="205" y="40"/>
                  </a:cubicBezTo>
                  <a:cubicBezTo>
                    <a:pt x="196" y="15"/>
                    <a:pt x="177" y="0"/>
                    <a:pt x="150" y="0"/>
                  </a:cubicBezTo>
                  <a:cubicBezTo>
                    <a:pt x="131" y="0"/>
                    <a:pt x="116" y="7"/>
                    <a:pt x="105" y="21"/>
                  </a:cubicBezTo>
                  <a:cubicBezTo>
                    <a:pt x="96" y="7"/>
                    <a:pt x="79" y="0"/>
                    <a:pt x="58" y="0"/>
                  </a:cubicBezTo>
                  <a:cubicBezTo>
                    <a:pt x="33" y="0"/>
                    <a:pt x="14" y="10"/>
                    <a:pt x="3" y="28"/>
                  </a:cubicBezTo>
                  <a:cubicBezTo>
                    <a:pt x="0" y="31"/>
                    <a:pt x="0" y="31"/>
                    <a:pt x="0" y="31"/>
                  </a:cubicBezTo>
                  <a:cubicBezTo>
                    <a:pt x="34" y="50"/>
                    <a:pt x="34" y="50"/>
                    <a:pt x="34" y="50"/>
                  </a:cubicBezTo>
                  <a:cubicBezTo>
                    <a:pt x="36" y="47"/>
                    <a:pt x="36" y="47"/>
                    <a:pt x="36" y="47"/>
                  </a:cubicBezTo>
                  <a:cubicBezTo>
                    <a:pt x="40" y="40"/>
                    <a:pt x="47" y="37"/>
                    <a:pt x="55" y="37"/>
                  </a:cubicBezTo>
                  <a:cubicBezTo>
                    <a:pt x="67" y="37"/>
                    <a:pt x="67" y="43"/>
                    <a:pt x="67" y="45"/>
                  </a:cubicBezTo>
                  <a:cubicBezTo>
                    <a:pt x="67" y="49"/>
                    <a:pt x="66" y="54"/>
                    <a:pt x="57" y="63"/>
                  </a:cubicBezTo>
                  <a:cubicBezTo>
                    <a:pt x="9" y="108"/>
                    <a:pt x="9" y="108"/>
                    <a:pt x="9" y="108"/>
                  </a:cubicBezTo>
                  <a:cubicBezTo>
                    <a:pt x="9" y="136"/>
                    <a:pt x="9" y="136"/>
                    <a:pt x="9" y="136"/>
                  </a:cubicBezTo>
                  <a:cubicBezTo>
                    <a:pt x="132" y="136"/>
                    <a:pt x="132" y="136"/>
                    <a:pt x="132" y="136"/>
                  </a:cubicBezTo>
                  <a:cubicBezTo>
                    <a:pt x="137" y="138"/>
                    <a:pt x="143" y="139"/>
                    <a:pt x="149" y="139"/>
                  </a:cubicBezTo>
                  <a:cubicBezTo>
                    <a:pt x="140" y="147"/>
                    <a:pt x="140" y="147"/>
                    <a:pt x="140" y="147"/>
                  </a:cubicBezTo>
                  <a:cubicBezTo>
                    <a:pt x="140" y="175"/>
                    <a:pt x="140" y="175"/>
                    <a:pt x="140" y="175"/>
                  </a:cubicBezTo>
                  <a:cubicBezTo>
                    <a:pt x="263" y="175"/>
                    <a:pt x="263" y="175"/>
                    <a:pt x="263" y="175"/>
                  </a:cubicBezTo>
                  <a:cubicBezTo>
                    <a:pt x="269" y="177"/>
                    <a:pt x="275" y="178"/>
                    <a:pt x="281" y="178"/>
                  </a:cubicBezTo>
                  <a:cubicBezTo>
                    <a:pt x="317" y="178"/>
                    <a:pt x="341" y="151"/>
                    <a:pt x="341" y="108"/>
                  </a:cubicBezTo>
                  <a:cubicBezTo>
                    <a:pt x="341" y="66"/>
                    <a:pt x="317" y="39"/>
                    <a:pt x="281" y="39"/>
                  </a:cubicBezTo>
                  <a:close/>
                  <a:moveTo>
                    <a:pt x="17" y="112"/>
                  </a:moveTo>
                  <a:cubicBezTo>
                    <a:pt x="62" y="69"/>
                    <a:pt x="62" y="69"/>
                    <a:pt x="62" y="69"/>
                  </a:cubicBezTo>
                  <a:cubicBezTo>
                    <a:pt x="74" y="58"/>
                    <a:pt x="75" y="51"/>
                    <a:pt x="75" y="45"/>
                  </a:cubicBezTo>
                  <a:cubicBezTo>
                    <a:pt x="75" y="35"/>
                    <a:pt x="68" y="29"/>
                    <a:pt x="55" y="29"/>
                  </a:cubicBezTo>
                  <a:cubicBezTo>
                    <a:pt x="45" y="29"/>
                    <a:pt x="37" y="32"/>
                    <a:pt x="31" y="40"/>
                  </a:cubicBezTo>
                  <a:cubicBezTo>
                    <a:pt x="12" y="29"/>
                    <a:pt x="12" y="29"/>
                    <a:pt x="12" y="29"/>
                  </a:cubicBezTo>
                  <a:cubicBezTo>
                    <a:pt x="22" y="15"/>
                    <a:pt x="38" y="8"/>
                    <a:pt x="58" y="8"/>
                  </a:cubicBezTo>
                  <a:cubicBezTo>
                    <a:pt x="79" y="8"/>
                    <a:pt x="95" y="16"/>
                    <a:pt x="101" y="30"/>
                  </a:cubicBezTo>
                  <a:cubicBezTo>
                    <a:pt x="102" y="33"/>
                    <a:pt x="103" y="38"/>
                    <a:pt x="103" y="42"/>
                  </a:cubicBezTo>
                  <a:cubicBezTo>
                    <a:pt x="103" y="44"/>
                    <a:pt x="103" y="47"/>
                    <a:pt x="103" y="49"/>
                  </a:cubicBezTo>
                  <a:cubicBezTo>
                    <a:pt x="102" y="56"/>
                    <a:pt x="99" y="62"/>
                    <a:pt x="91" y="71"/>
                  </a:cubicBezTo>
                  <a:cubicBezTo>
                    <a:pt x="88" y="74"/>
                    <a:pt x="86" y="77"/>
                    <a:pt x="83" y="79"/>
                  </a:cubicBezTo>
                  <a:cubicBezTo>
                    <a:pt x="52" y="108"/>
                    <a:pt x="52" y="108"/>
                    <a:pt x="52" y="108"/>
                  </a:cubicBezTo>
                  <a:cubicBezTo>
                    <a:pt x="98" y="108"/>
                    <a:pt x="98" y="108"/>
                    <a:pt x="98" y="108"/>
                  </a:cubicBezTo>
                  <a:cubicBezTo>
                    <a:pt x="99" y="108"/>
                    <a:pt x="99" y="109"/>
                    <a:pt x="99" y="109"/>
                  </a:cubicBezTo>
                  <a:cubicBezTo>
                    <a:pt x="100" y="111"/>
                    <a:pt x="100" y="112"/>
                    <a:pt x="101" y="113"/>
                  </a:cubicBezTo>
                  <a:cubicBezTo>
                    <a:pt x="102" y="114"/>
                    <a:pt x="102" y="114"/>
                    <a:pt x="103" y="115"/>
                  </a:cubicBezTo>
                  <a:cubicBezTo>
                    <a:pt x="103" y="116"/>
                    <a:pt x="104" y="117"/>
                    <a:pt x="105" y="118"/>
                  </a:cubicBezTo>
                  <a:cubicBezTo>
                    <a:pt x="105" y="119"/>
                    <a:pt x="106" y="119"/>
                    <a:pt x="107" y="120"/>
                  </a:cubicBezTo>
                  <a:cubicBezTo>
                    <a:pt x="107" y="121"/>
                    <a:pt x="108" y="122"/>
                    <a:pt x="109" y="123"/>
                  </a:cubicBezTo>
                  <a:cubicBezTo>
                    <a:pt x="110" y="123"/>
                    <a:pt x="110" y="124"/>
                    <a:pt x="111" y="124"/>
                  </a:cubicBezTo>
                  <a:cubicBezTo>
                    <a:pt x="112" y="126"/>
                    <a:pt x="113" y="127"/>
                    <a:pt x="115" y="128"/>
                  </a:cubicBezTo>
                  <a:cubicBezTo>
                    <a:pt x="115" y="128"/>
                    <a:pt x="115" y="128"/>
                    <a:pt x="116" y="128"/>
                  </a:cubicBezTo>
                  <a:cubicBezTo>
                    <a:pt x="17" y="128"/>
                    <a:pt x="17" y="128"/>
                    <a:pt x="17" y="128"/>
                  </a:cubicBezTo>
                  <a:lnTo>
                    <a:pt x="17" y="112"/>
                  </a:lnTo>
                  <a:close/>
                  <a:moveTo>
                    <a:pt x="150" y="8"/>
                  </a:moveTo>
                  <a:cubicBezTo>
                    <a:pt x="171" y="8"/>
                    <a:pt x="188" y="19"/>
                    <a:pt x="196" y="39"/>
                  </a:cubicBezTo>
                  <a:cubicBezTo>
                    <a:pt x="194" y="39"/>
                    <a:pt x="192" y="39"/>
                    <a:pt x="190" y="39"/>
                  </a:cubicBezTo>
                  <a:cubicBezTo>
                    <a:pt x="182" y="39"/>
                    <a:pt x="175" y="40"/>
                    <a:pt x="168" y="42"/>
                  </a:cubicBezTo>
                  <a:cubicBezTo>
                    <a:pt x="164" y="32"/>
                    <a:pt x="156" y="29"/>
                    <a:pt x="150" y="29"/>
                  </a:cubicBezTo>
                  <a:cubicBezTo>
                    <a:pt x="139" y="29"/>
                    <a:pt x="126" y="36"/>
                    <a:pt x="126" y="69"/>
                  </a:cubicBezTo>
                  <a:cubicBezTo>
                    <a:pt x="126" y="103"/>
                    <a:pt x="139" y="110"/>
                    <a:pt x="150" y="110"/>
                  </a:cubicBezTo>
                  <a:cubicBezTo>
                    <a:pt x="159" y="110"/>
                    <a:pt x="170" y="104"/>
                    <a:pt x="173" y="80"/>
                  </a:cubicBezTo>
                  <a:cubicBezTo>
                    <a:pt x="177" y="77"/>
                    <a:pt x="181" y="76"/>
                    <a:pt x="187" y="76"/>
                  </a:cubicBezTo>
                  <a:cubicBezTo>
                    <a:pt x="199" y="76"/>
                    <a:pt x="199" y="82"/>
                    <a:pt x="199" y="85"/>
                  </a:cubicBezTo>
                  <a:cubicBezTo>
                    <a:pt x="199" y="88"/>
                    <a:pt x="198" y="93"/>
                    <a:pt x="189" y="102"/>
                  </a:cubicBezTo>
                  <a:cubicBezTo>
                    <a:pt x="159" y="130"/>
                    <a:pt x="159" y="130"/>
                    <a:pt x="159" y="130"/>
                  </a:cubicBezTo>
                  <a:cubicBezTo>
                    <a:pt x="156" y="131"/>
                    <a:pt x="153" y="131"/>
                    <a:pt x="150" y="131"/>
                  </a:cubicBezTo>
                  <a:cubicBezTo>
                    <a:pt x="144" y="131"/>
                    <a:pt x="139" y="130"/>
                    <a:pt x="134" y="128"/>
                  </a:cubicBezTo>
                  <a:cubicBezTo>
                    <a:pt x="121" y="124"/>
                    <a:pt x="111" y="115"/>
                    <a:pt x="105" y="102"/>
                  </a:cubicBezTo>
                  <a:cubicBezTo>
                    <a:pt x="101" y="94"/>
                    <a:pt x="99" y="85"/>
                    <a:pt x="98" y="75"/>
                  </a:cubicBezTo>
                  <a:cubicBezTo>
                    <a:pt x="107" y="64"/>
                    <a:pt x="111" y="54"/>
                    <a:pt x="111" y="42"/>
                  </a:cubicBezTo>
                  <a:cubicBezTo>
                    <a:pt x="111" y="37"/>
                    <a:pt x="110" y="33"/>
                    <a:pt x="109" y="29"/>
                  </a:cubicBezTo>
                  <a:cubicBezTo>
                    <a:pt x="118" y="15"/>
                    <a:pt x="132" y="8"/>
                    <a:pt x="150" y="8"/>
                  </a:cubicBezTo>
                  <a:close/>
                  <a:moveTo>
                    <a:pt x="134" y="68"/>
                  </a:moveTo>
                  <a:cubicBezTo>
                    <a:pt x="134" y="53"/>
                    <a:pt x="137" y="37"/>
                    <a:pt x="150" y="37"/>
                  </a:cubicBezTo>
                  <a:cubicBezTo>
                    <a:pt x="155" y="37"/>
                    <a:pt x="158" y="40"/>
                    <a:pt x="161" y="44"/>
                  </a:cubicBezTo>
                  <a:cubicBezTo>
                    <a:pt x="150" y="49"/>
                    <a:pt x="140" y="57"/>
                    <a:pt x="134" y="67"/>
                  </a:cubicBezTo>
                  <a:lnTo>
                    <a:pt x="134" y="68"/>
                  </a:lnTo>
                  <a:close/>
                  <a:moveTo>
                    <a:pt x="163" y="88"/>
                  </a:moveTo>
                  <a:cubicBezTo>
                    <a:pt x="161" y="96"/>
                    <a:pt x="157" y="102"/>
                    <a:pt x="150" y="102"/>
                  </a:cubicBezTo>
                  <a:cubicBezTo>
                    <a:pt x="137" y="102"/>
                    <a:pt x="134" y="86"/>
                    <a:pt x="134" y="72"/>
                  </a:cubicBezTo>
                  <a:lnTo>
                    <a:pt x="163" y="88"/>
                  </a:lnTo>
                  <a:close/>
                  <a:moveTo>
                    <a:pt x="91" y="83"/>
                  </a:moveTo>
                  <a:cubicBezTo>
                    <a:pt x="91" y="83"/>
                    <a:pt x="91" y="84"/>
                    <a:pt x="91" y="85"/>
                  </a:cubicBezTo>
                  <a:cubicBezTo>
                    <a:pt x="92" y="87"/>
                    <a:pt x="92" y="89"/>
                    <a:pt x="92" y="91"/>
                  </a:cubicBezTo>
                  <a:cubicBezTo>
                    <a:pt x="93" y="92"/>
                    <a:pt x="93" y="93"/>
                    <a:pt x="93" y="94"/>
                  </a:cubicBezTo>
                  <a:cubicBezTo>
                    <a:pt x="94" y="96"/>
                    <a:pt x="94" y="98"/>
                    <a:pt x="95" y="99"/>
                  </a:cubicBezTo>
                  <a:cubicBezTo>
                    <a:pt x="95" y="100"/>
                    <a:pt x="95" y="100"/>
                    <a:pt x="95" y="100"/>
                  </a:cubicBezTo>
                  <a:cubicBezTo>
                    <a:pt x="72" y="100"/>
                    <a:pt x="72" y="100"/>
                    <a:pt x="72" y="100"/>
                  </a:cubicBezTo>
                  <a:cubicBezTo>
                    <a:pt x="89" y="85"/>
                    <a:pt x="89" y="85"/>
                    <a:pt x="89" y="85"/>
                  </a:cubicBezTo>
                  <a:cubicBezTo>
                    <a:pt x="89" y="84"/>
                    <a:pt x="90" y="84"/>
                    <a:pt x="91" y="83"/>
                  </a:cubicBezTo>
                  <a:close/>
                  <a:moveTo>
                    <a:pt x="148" y="151"/>
                  </a:moveTo>
                  <a:cubicBezTo>
                    <a:pt x="194" y="108"/>
                    <a:pt x="194" y="108"/>
                    <a:pt x="194" y="108"/>
                  </a:cubicBezTo>
                  <a:cubicBezTo>
                    <a:pt x="205" y="97"/>
                    <a:pt x="207" y="90"/>
                    <a:pt x="207" y="85"/>
                  </a:cubicBezTo>
                  <a:cubicBezTo>
                    <a:pt x="207" y="74"/>
                    <a:pt x="199" y="68"/>
                    <a:pt x="187" y="68"/>
                  </a:cubicBezTo>
                  <a:cubicBezTo>
                    <a:pt x="177" y="68"/>
                    <a:pt x="169" y="72"/>
                    <a:pt x="163" y="79"/>
                  </a:cubicBezTo>
                  <a:cubicBezTo>
                    <a:pt x="143" y="68"/>
                    <a:pt x="143" y="68"/>
                    <a:pt x="143" y="68"/>
                  </a:cubicBezTo>
                  <a:cubicBezTo>
                    <a:pt x="153" y="54"/>
                    <a:pt x="170" y="47"/>
                    <a:pt x="190" y="47"/>
                  </a:cubicBezTo>
                  <a:cubicBezTo>
                    <a:pt x="211" y="47"/>
                    <a:pt x="227" y="55"/>
                    <a:pt x="232" y="69"/>
                  </a:cubicBezTo>
                  <a:cubicBezTo>
                    <a:pt x="234" y="73"/>
                    <a:pt x="235" y="77"/>
                    <a:pt x="235" y="81"/>
                  </a:cubicBezTo>
                  <a:cubicBezTo>
                    <a:pt x="235" y="83"/>
                    <a:pt x="235" y="86"/>
                    <a:pt x="234" y="88"/>
                  </a:cubicBezTo>
                  <a:cubicBezTo>
                    <a:pt x="233" y="95"/>
                    <a:pt x="230" y="101"/>
                    <a:pt x="223" y="110"/>
                  </a:cubicBezTo>
                  <a:cubicBezTo>
                    <a:pt x="223" y="110"/>
                    <a:pt x="223" y="110"/>
                    <a:pt x="223" y="110"/>
                  </a:cubicBezTo>
                  <a:cubicBezTo>
                    <a:pt x="220" y="113"/>
                    <a:pt x="218" y="116"/>
                    <a:pt x="215" y="118"/>
                  </a:cubicBezTo>
                  <a:cubicBezTo>
                    <a:pt x="183" y="147"/>
                    <a:pt x="183" y="147"/>
                    <a:pt x="183" y="147"/>
                  </a:cubicBezTo>
                  <a:cubicBezTo>
                    <a:pt x="230" y="147"/>
                    <a:pt x="230" y="147"/>
                    <a:pt x="230" y="147"/>
                  </a:cubicBezTo>
                  <a:cubicBezTo>
                    <a:pt x="230" y="148"/>
                    <a:pt x="231" y="148"/>
                    <a:pt x="231" y="148"/>
                  </a:cubicBezTo>
                  <a:cubicBezTo>
                    <a:pt x="231" y="150"/>
                    <a:pt x="232" y="151"/>
                    <a:pt x="233" y="152"/>
                  </a:cubicBezTo>
                  <a:cubicBezTo>
                    <a:pt x="233" y="153"/>
                    <a:pt x="234" y="153"/>
                    <a:pt x="234" y="154"/>
                  </a:cubicBezTo>
                  <a:cubicBezTo>
                    <a:pt x="235" y="155"/>
                    <a:pt x="236" y="156"/>
                    <a:pt x="237" y="157"/>
                  </a:cubicBezTo>
                  <a:cubicBezTo>
                    <a:pt x="237" y="158"/>
                    <a:pt x="238" y="158"/>
                    <a:pt x="238" y="159"/>
                  </a:cubicBezTo>
                  <a:cubicBezTo>
                    <a:pt x="239" y="160"/>
                    <a:pt x="240" y="161"/>
                    <a:pt x="241" y="162"/>
                  </a:cubicBezTo>
                  <a:cubicBezTo>
                    <a:pt x="241" y="162"/>
                    <a:pt x="242" y="163"/>
                    <a:pt x="242" y="164"/>
                  </a:cubicBezTo>
                  <a:cubicBezTo>
                    <a:pt x="244" y="165"/>
                    <a:pt x="245" y="166"/>
                    <a:pt x="246" y="167"/>
                  </a:cubicBezTo>
                  <a:cubicBezTo>
                    <a:pt x="247" y="167"/>
                    <a:pt x="247" y="167"/>
                    <a:pt x="247" y="167"/>
                  </a:cubicBezTo>
                  <a:cubicBezTo>
                    <a:pt x="148" y="167"/>
                    <a:pt x="148" y="167"/>
                    <a:pt x="148" y="167"/>
                  </a:cubicBezTo>
                  <a:lnTo>
                    <a:pt x="148" y="151"/>
                  </a:lnTo>
                  <a:close/>
                  <a:moveTo>
                    <a:pt x="225" y="133"/>
                  </a:moveTo>
                  <a:cubicBezTo>
                    <a:pt x="225" y="135"/>
                    <a:pt x="226" y="137"/>
                    <a:pt x="226" y="138"/>
                  </a:cubicBezTo>
                  <a:cubicBezTo>
                    <a:pt x="226" y="139"/>
                    <a:pt x="226" y="139"/>
                    <a:pt x="227" y="139"/>
                  </a:cubicBezTo>
                  <a:cubicBezTo>
                    <a:pt x="204" y="139"/>
                    <a:pt x="204" y="139"/>
                    <a:pt x="204" y="139"/>
                  </a:cubicBezTo>
                  <a:cubicBezTo>
                    <a:pt x="220" y="124"/>
                    <a:pt x="220" y="124"/>
                    <a:pt x="220" y="124"/>
                  </a:cubicBezTo>
                  <a:cubicBezTo>
                    <a:pt x="220" y="124"/>
                    <a:pt x="220" y="124"/>
                    <a:pt x="220" y="124"/>
                  </a:cubicBezTo>
                  <a:cubicBezTo>
                    <a:pt x="221" y="123"/>
                    <a:pt x="222" y="123"/>
                    <a:pt x="222" y="122"/>
                  </a:cubicBezTo>
                  <a:cubicBezTo>
                    <a:pt x="223" y="122"/>
                    <a:pt x="223" y="123"/>
                    <a:pt x="223" y="123"/>
                  </a:cubicBezTo>
                  <a:cubicBezTo>
                    <a:pt x="223" y="126"/>
                    <a:pt x="223" y="128"/>
                    <a:pt x="224" y="130"/>
                  </a:cubicBezTo>
                  <a:cubicBezTo>
                    <a:pt x="224" y="131"/>
                    <a:pt x="225" y="132"/>
                    <a:pt x="225" y="133"/>
                  </a:cubicBezTo>
                  <a:close/>
                  <a:moveTo>
                    <a:pt x="281" y="170"/>
                  </a:moveTo>
                  <a:cubicBezTo>
                    <a:pt x="276" y="170"/>
                    <a:pt x="270" y="169"/>
                    <a:pt x="265" y="168"/>
                  </a:cubicBezTo>
                  <a:cubicBezTo>
                    <a:pt x="252" y="164"/>
                    <a:pt x="242" y="155"/>
                    <a:pt x="236" y="141"/>
                  </a:cubicBezTo>
                  <a:cubicBezTo>
                    <a:pt x="232" y="134"/>
                    <a:pt x="230" y="124"/>
                    <a:pt x="230" y="114"/>
                  </a:cubicBezTo>
                  <a:cubicBezTo>
                    <a:pt x="239" y="103"/>
                    <a:pt x="243" y="94"/>
                    <a:pt x="243" y="81"/>
                  </a:cubicBezTo>
                  <a:cubicBezTo>
                    <a:pt x="243" y="76"/>
                    <a:pt x="242" y="72"/>
                    <a:pt x="241" y="68"/>
                  </a:cubicBezTo>
                  <a:cubicBezTo>
                    <a:pt x="250" y="54"/>
                    <a:pt x="264" y="47"/>
                    <a:pt x="281" y="47"/>
                  </a:cubicBezTo>
                  <a:cubicBezTo>
                    <a:pt x="312" y="47"/>
                    <a:pt x="333" y="71"/>
                    <a:pt x="333" y="108"/>
                  </a:cubicBezTo>
                  <a:cubicBezTo>
                    <a:pt x="333" y="146"/>
                    <a:pt x="312" y="170"/>
                    <a:pt x="281" y="1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11">
              <a:extLst>
                <a:ext uri="{FF2B5EF4-FFF2-40B4-BE49-F238E27FC236}">
                  <a16:creationId xmlns:a16="http://schemas.microsoft.com/office/drawing/2014/main" id="{F583C3BE-3DE0-45E8-9A6A-2624957B0BBB}"/>
                </a:ext>
              </a:extLst>
            </p:cNvPr>
            <p:cNvSpPr>
              <a:spLocks noEditPoints="1"/>
            </p:cNvSpPr>
            <p:nvPr/>
          </p:nvSpPr>
          <p:spPr bwMode="auto">
            <a:xfrm>
              <a:off x="2037" y="2455"/>
              <a:ext cx="370" cy="630"/>
            </a:xfrm>
            <a:custGeom>
              <a:avLst/>
              <a:gdLst>
                <a:gd name="T0" fmla="*/ 24 w 48"/>
                <a:gd name="T1" fmla="*/ 0 h 81"/>
                <a:gd name="T2" fmla="*/ 0 w 48"/>
                <a:gd name="T3" fmla="*/ 40 h 81"/>
                <a:gd name="T4" fmla="*/ 24 w 48"/>
                <a:gd name="T5" fmla="*/ 81 h 81"/>
                <a:gd name="T6" fmla="*/ 48 w 48"/>
                <a:gd name="T7" fmla="*/ 40 h 81"/>
                <a:gd name="T8" fmla="*/ 24 w 48"/>
                <a:gd name="T9" fmla="*/ 0 h 81"/>
                <a:gd name="T10" fmla="*/ 24 w 48"/>
                <a:gd name="T11" fmla="*/ 73 h 81"/>
                <a:gd name="T12" fmla="*/ 8 w 48"/>
                <a:gd name="T13" fmla="*/ 40 h 81"/>
                <a:gd name="T14" fmla="*/ 24 w 48"/>
                <a:gd name="T15" fmla="*/ 8 h 81"/>
                <a:gd name="T16" fmla="*/ 40 w 48"/>
                <a:gd name="T17" fmla="*/ 40 h 81"/>
                <a:gd name="T18" fmla="*/ 24 w 48"/>
                <a:gd name="T19" fmla="*/ 7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81">
                  <a:moveTo>
                    <a:pt x="24" y="0"/>
                  </a:moveTo>
                  <a:cubicBezTo>
                    <a:pt x="13" y="0"/>
                    <a:pt x="0" y="7"/>
                    <a:pt x="0" y="40"/>
                  </a:cubicBezTo>
                  <a:cubicBezTo>
                    <a:pt x="0" y="74"/>
                    <a:pt x="13" y="81"/>
                    <a:pt x="24" y="81"/>
                  </a:cubicBezTo>
                  <a:cubicBezTo>
                    <a:pt x="35" y="81"/>
                    <a:pt x="48" y="74"/>
                    <a:pt x="48" y="40"/>
                  </a:cubicBezTo>
                  <a:cubicBezTo>
                    <a:pt x="48" y="7"/>
                    <a:pt x="35" y="0"/>
                    <a:pt x="24" y="0"/>
                  </a:cubicBezTo>
                  <a:close/>
                  <a:moveTo>
                    <a:pt x="24" y="73"/>
                  </a:moveTo>
                  <a:cubicBezTo>
                    <a:pt x="11" y="73"/>
                    <a:pt x="8" y="55"/>
                    <a:pt x="8" y="40"/>
                  </a:cubicBezTo>
                  <a:cubicBezTo>
                    <a:pt x="8" y="26"/>
                    <a:pt x="11" y="8"/>
                    <a:pt x="24" y="8"/>
                  </a:cubicBezTo>
                  <a:cubicBezTo>
                    <a:pt x="37" y="8"/>
                    <a:pt x="40" y="26"/>
                    <a:pt x="40" y="40"/>
                  </a:cubicBezTo>
                  <a:cubicBezTo>
                    <a:pt x="40" y="55"/>
                    <a:pt x="37" y="73"/>
                    <a:pt x="2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6" name="CuadroTexto 35">
            <a:extLst>
              <a:ext uri="{FF2B5EF4-FFF2-40B4-BE49-F238E27FC236}">
                <a16:creationId xmlns:a16="http://schemas.microsoft.com/office/drawing/2014/main" id="{3F38B194-D894-4921-B9DD-CF10EB00194B}"/>
              </a:ext>
            </a:extLst>
          </p:cNvPr>
          <p:cNvSpPr txBox="1"/>
          <p:nvPr/>
        </p:nvSpPr>
        <p:spPr>
          <a:xfrm>
            <a:off x="2643334" y="2531001"/>
            <a:ext cx="5382488" cy="954107"/>
          </a:xfrm>
          <a:prstGeom prst="rect">
            <a:avLst/>
          </a:prstGeom>
          <a:noFill/>
        </p:spPr>
        <p:txBody>
          <a:bodyPr wrap="square" rtlCol="0">
            <a:spAutoFit/>
          </a:bodyPr>
          <a:lstStyle/>
          <a:p>
            <a:r>
              <a:rPr lang="es-CO" sz="2800" dirty="0">
                <a:solidFill>
                  <a:schemeClr val="bg1"/>
                </a:solidFill>
                <a:cs typeface="Aharoni" panose="02010803020104030203" pitchFamily="2" charset="-79"/>
              </a:rPr>
              <a:t>Inundaciones en </a:t>
            </a:r>
          </a:p>
          <a:p>
            <a:r>
              <a:rPr lang="es-CO" sz="2800" dirty="0">
                <a:solidFill>
                  <a:schemeClr val="bg1"/>
                </a:solidFill>
                <a:cs typeface="Aharoni" panose="02010803020104030203" pitchFamily="2" charset="-79"/>
              </a:rPr>
              <a:t>Indonesia </a:t>
            </a:r>
          </a:p>
        </p:txBody>
      </p:sp>
      <p:sp>
        <p:nvSpPr>
          <p:cNvPr id="37" name="CuadroTexto 36">
            <a:extLst>
              <a:ext uri="{FF2B5EF4-FFF2-40B4-BE49-F238E27FC236}">
                <a16:creationId xmlns:a16="http://schemas.microsoft.com/office/drawing/2014/main" id="{03056819-6797-495F-9482-C3F87855C211}"/>
              </a:ext>
            </a:extLst>
          </p:cNvPr>
          <p:cNvSpPr txBox="1"/>
          <p:nvPr/>
        </p:nvSpPr>
        <p:spPr>
          <a:xfrm>
            <a:off x="2643334" y="3806432"/>
            <a:ext cx="5382488" cy="954107"/>
          </a:xfrm>
          <a:prstGeom prst="rect">
            <a:avLst/>
          </a:prstGeom>
          <a:noFill/>
        </p:spPr>
        <p:txBody>
          <a:bodyPr wrap="square" rtlCol="0">
            <a:spAutoFit/>
          </a:bodyPr>
          <a:lstStyle/>
          <a:p>
            <a:r>
              <a:rPr lang="en-US" sz="2800" dirty="0" err="1">
                <a:solidFill>
                  <a:schemeClr val="bg1"/>
                </a:solidFill>
                <a:effectLst>
                  <a:outerShdw blurRad="38100" dist="38100" dir="2700000" algn="tl">
                    <a:srgbClr val="000000">
                      <a:alpha val="43137"/>
                    </a:srgbClr>
                  </a:outerShdw>
                </a:effectLst>
                <a:cs typeface="Aharoni" panose="02010803020104030203" pitchFamily="2" charset="-79"/>
              </a:rPr>
              <a:t>Covid</a:t>
            </a:r>
            <a:r>
              <a:rPr lang="en-US" sz="2800" dirty="0">
                <a:solidFill>
                  <a:schemeClr val="bg1"/>
                </a:solidFill>
                <a:effectLst>
                  <a:outerShdw blurRad="38100" dist="38100" dir="2700000" algn="tl">
                    <a:srgbClr val="000000">
                      <a:alpha val="43137"/>
                    </a:srgbClr>
                  </a:outerShdw>
                </a:effectLst>
                <a:cs typeface="Aharoni" panose="02010803020104030203" pitchFamily="2" charset="-79"/>
              </a:rPr>
              <a:t> – 19 </a:t>
            </a:r>
          </a:p>
          <a:p>
            <a:r>
              <a:rPr lang="en-US" sz="2800" dirty="0">
                <a:solidFill>
                  <a:schemeClr val="bg1"/>
                </a:solidFill>
                <a:effectLst>
                  <a:outerShdw blurRad="38100" dist="38100" dir="2700000" algn="tl">
                    <a:srgbClr val="000000">
                      <a:alpha val="43137"/>
                    </a:srgbClr>
                  </a:outerShdw>
                </a:effectLst>
                <a:cs typeface="Aharoni" panose="02010803020104030203" pitchFamily="2" charset="-79"/>
              </a:rPr>
              <a:t>Coronavirus</a:t>
            </a:r>
          </a:p>
        </p:txBody>
      </p:sp>
      <p:sp>
        <p:nvSpPr>
          <p:cNvPr id="38" name="CuadroTexto 37">
            <a:extLst>
              <a:ext uri="{FF2B5EF4-FFF2-40B4-BE49-F238E27FC236}">
                <a16:creationId xmlns:a16="http://schemas.microsoft.com/office/drawing/2014/main" id="{14C1E5E2-4200-4956-9206-05819FA42FE8}"/>
              </a:ext>
            </a:extLst>
          </p:cNvPr>
          <p:cNvSpPr txBox="1"/>
          <p:nvPr/>
        </p:nvSpPr>
        <p:spPr>
          <a:xfrm>
            <a:off x="2643334" y="4890589"/>
            <a:ext cx="3648939" cy="954107"/>
          </a:xfrm>
          <a:prstGeom prst="rect">
            <a:avLst/>
          </a:prstGeom>
          <a:noFill/>
        </p:spPr>
        <p:txBody>
          <a:bodyPr wrap="square" rtlCol="0">
            <a:spAutoFit/>
          </a:bodyPr>
          <a:lstStyle/>
          <a:p>
            <a:r>
              <a:rPr lang="es-CO" sz="2800" dirty="0">
                <a:solidFill>
                  <a:schemeClr val="bg1"/>
                </a:solidFill>
                <a:cs typeface="Aharoni" panose="02010803020104030203" pitchFamily="2" charset="-79"/>
              </a:rPr>
              <a:t>Incendios</a:t>
            </a:r>
            <a:r>
              <a:rPr lang="en-US" sz="2800" dirty="0">
                <a:solidFill>
                  <a:schemeClr val="bg1"/>
                </a:solidFill>
                <a:cs typeface="Aharoni" panose="02010803020104030203" pitchFamily="2" charset="-79"/>
              </a:rPr>
              <a:t> </a:t>
            </a:r>
            <a:r>
              <a:rPr lang="en-US" sz="2800" dirty="0" err="1">
                <a:solidFill>
                  <a:schemeClr val="bg1"/>
                </a:solidFill>
                <a:cs typeface="Aharoni" panose="02010803020104030203" pitchFamily="2" charset="-79"/>
              </a:rPr>
              <a:t>en</a:t>
            </a:r>
            <a:r>
              <a:rPr lang="en-US" sz="2800" dirty="0">
                <a:solidFill>
                  <a:schemeClr val="bg1"/>
                </a:solidFill>
                <a:cs typeface="Aharoni" panose="02010803020104030203" pitchFamily="2" charset="-79"/>
              </a:rPr>
              <a:t> Chernobyl </a:t>
            </a:r>
          </a:p>
        </p:txBody>
      </p:sp>
      <p:sp>
        <p:nvSpPr>
          <p:cNvPr id="39" name="CuadroTexto 38">
            <a:extLst>
              <a:ext uri="{FF2B5EF4-FFF2-40B4-BE49-F238E27FC236}">
                <a16:creationId xmlns:a16="http://schemas.microsoft.com/office/drawing/2014/main" id="{6B088362-CAE3-4DF0-918E-FF384AEB1231}"/>
              </a:ext>
            </a:extLst>
          </p:cNvPr>
          <p:cNvSpPr txBox="1"/>
          <p:nvPr/>
        </p:nvSpPr>
        <p:spPr>
          <a:xfrm>
            <a:off x="8543061" y="1204753"/>
            <a:ext cx="3648939" cy="954107"/>
          </a:xfrm>
          <a:prstGeom prst="rect">
            <a:avLst/>
          </a:prstGeom>
          <a:noFill/>
        </p:spPr>
        <p:txBody>
          <a:bodyPr wrap="square" rtlCol="0">
            <a:spAutoFit/>
          </a:bodyPr>
          <a:lstStyle/>
          <a:p>
            <a:r>
              <a:rPr lang="es-CO" sz="2800" dirty="0">
                <a:solidFill>
                  <a:schemeClr val="bg1"/>
                </a:solidFill>
                <a:cs typeface="Aharoni" panose="02010803020104030203" pitchFamily="2" charset="-79"/>
              </a:rPr>
              <a:t>Caída en el precio del petróleo </a:t>
            </a:r>
          </a:p>
        </p:txBody>
      </p:sp>
      <p:sp>
        <p:nvSpPr>
          <p:cNvPr id="40" name="CuadroTexto 39">
            <a:extLst>
              <a:ext uri="{FF2B5EF4-FFF2-40B4-BE49-F238E27FC236}">
                <a16:creationId xmlns:a16="http://schemas.microsoft.com/office/drawing/2014/main" id="{FA638129-F25B-40CE-A239-BA982D12EE5C}"/>
              </a:ext>
            </a:extLst>
          </p:cNvPr>
          <p:cNvSpPr txBox="1"/>
          <p:nvPr/>
        </p:nvSpPr>
        <p:spPr>
          <a:xfrm>
            <a:off x="8543061" y="2409734"/>
            <a:ext cx="3648939" cy="954107"/>
          </a:xfrm>
          <a:prstGeom prst="rect">
            <a:avLst/>
          </a:prstGeom>
          <a:noFill/>
        </p:spPr>
        <p:txBody>
          <a:bodyPr wrap="square" rtlCol="0">
            <a:spAutoFit/>
          </a:bodyPr>
          <a:lstStyle/>
          <a:p>
            <a:r>
              <a:rPr lang="es-CO" sz="2800" dirty="0">
                <a:solidFill>
                  <a:schemeClr val="bg1"/>
                </a:solidFill>
                <a:cs typeface="Aharoni" panose="02010803020104030203" pitchFamily="2" charset="-79"/>
              </a:rPr>
              <a:t>Avispón</a:t>
            </a:r>
          </a:p>
          <a:p>
            <a:r>
              <a:rPr lang="es-CO" sz="2800" dirty="0">
                <a:solidFill>
                  <a:schemeClr val="bg1"/>
                </a:solidFill>
                <a:cs typeface="Aharoni" panose="02010803020104030203" pitchFamily="2" charset="-79"/>
              </a:rPr>
              <a:t>Asesino</a:t>
            </a:r>
          </a:p>
        </p:txBody>
      </p:sp>
      <p:sp>
        <p:nvSpPr>
          <p:cNvPr id="41" name="CuadroTexto 40">
            <a:extLst>
              <a:ext uri="{FF2B5EF4-FFF2-40B4-BE49-F238E27FC236}">
                <a16:creationId xmlns:a16="http://schemas.microsoft.com/office/drawing/2014/main" id="{4D9DD64A-10A8-4833-8EB5-AAB999367F94}"/>
              </a:ext>
            </a:extLst>
          </p:cNvPr>
          <p:cNvSpPr txBox="1"/>
          <p:nvPr/>
        </p:nvSpPr>
        <p:spPr>
          <a:xfrm>
            <a:off x="8543061" y="3683882"/>
            <a:ext cx="3648939" cy="954107"/>
          </a:xfrm>
          <a:prstGeom prst="rect">
            <a:avLst/>
          </a:prstGeom>
          <a:noFill/>
        </p:spPr>
        <p:txBody>
          <a:bodyPr wrap="square" rtlCol="0">
            <a:spAutoFit/>
          </a:bodyPr>
          <a:lstStyle/>
          <a:p>
            <a:r>
              <a:rPr lang="es-CO" sz="2800" dirty="0">
                <a:solidFill>
                  <a:schemeClr val="bg1"/>
                </a:solidFill>
                <a:cs typeface="Aharoni" panose="02010803020104030203" pitchFamily="2" charset="-79"/>
              </a:rPr>
              <a:t>Explosión en</a:t>
            </a:r>
          </a:p>
          <a:p>
            <a:r>
              <a:rPr lang="es-CO" sz="2800" dirty="0">
                <a:solidFill>
                  <a:schemeClr val="bg1"/>
                </a:solidFill>
                <a:cs typeface="Aharoni" panose="02010803020104030203" pitchFamily="2" charset="-79"/>
              </a:rPr>
              <a:t>Beirut </a:t>
            </a:r>
          </a:p>
        </p:txBody>
      </p:sp>
      <p:sp>
        <p:nvSpPr>
          <p:cNvPr id="42" name="CuadroTexto 41">
            <a:extLst>
              <a:ext uri="{FF2B5EF4-FFF2-40B4-BE49-F238E27FC236}">
                <a16:creationId xmlns:a16="http://schemas.microsoft.com/office/drawing/2014/main" id="{3EC3DA2C-FBDB-4965-BD6A-A772E76CBE12}"/>
              </a:ext>
            </a:extLst>
          </p:cNvPr>
          <p:cNvSpPr txBox="1"/>
          <p:nvPr/>
        </p:nvSpPr>
        <p:spPr>
          <a:xfrm>
            <a:off x="8603484" y="4883670"/>
            <a:ext cx="3416319" cy="954107"/>
          </a:xfrm>
          <a:prstGeom prst="rect">
            <a:avLst/>
          </a:prstGeom>
          <a:noFill/>
        </p:spPr>
        <p:txBody>
          <a:bodyPr wrap="square" rtlCol="0">
            <a:spAutoFit/>
          </a:bodyPr>
          <a:lstStyle/>
          <a:p>
            <a:r>
              <a:rPr lang="es-CO" sz="2800">
                <a:solidFill>
                  <a:schemeClr val="bg1"/>
                </a:solidFill>
                <a:cs typeface="Aharoni" panose="02010803020104030203" pitchFamily="2" charset="-79"/>
              </a:rPr>
              <a:t>Vacuna contra en</a:t>
            </a:r>
          </a:p>
          <a:p>
            <a:r>
              <a:rPr lang="es-CO" sz="2800">
                <a:solidFill>
                  <a:schemeClr val="bg1"/>
                </a:solidFill>
                <a:cs typeface="Aharoni" panose="02010803020104030203" pitchFamily="2" charset="-79"/>
              </a:rPr>
              <a:t>Covid-19  </a:t>
            </a:r>
          </a:p>
        </p:txBody>
      </p:sp>
      <p:sp>
        <p:nvSpPr>
          <p:cNvPr id="43" name="CuadroTexto 42">
            <a:extLst>
              <a:ext uri="{FF2B5EF4-FFF2-40B4-BE49-F238E27FC236}">
                <a16:creationId xmlns:a16="http://schemas.microsoft.com/office/drawing/2014/main" id="{FEAA2FE8-5AD7-482B-855B-DA03B5E15748}"/>
              </a:ext>
            </a:extLst>
          </p:cNvPr>
          <p:cNvSpPr txBox="1"/>
          <p:nvPr/>
        </p:nvSpPr>
        <p:spPr>
          <a:xfrm>
            <a:off x="2721705" y="1290861"/>
            <a:ext cx="5382488" cy="954107"/>
          </a:xfrm>
          <a:prstGeom prst="rect">
            <a:avLst/>
          </a:prstGeom>
          <a:noFill/>
        </p:spPr>
        <p:txBody>
          <a:bodyPr wrap="square" rtlCol="0">
            <a:spAutoFit/>
          </a:bodyPr>
          <a:lstStyle/>
          <a:p>
            <a:r>
              <a:rPr lang="es-CO" sz="2800" dirty="0">
                <a:solidFill>
                  <a:schemeClr val="bg1"/>
                </a:solidFill>
                <a:cs typeface="Aharoni" panose="02010803020104030203" pitchFamily="2" charset="-79"/>
              </a:rPr>
              <a:t>Incendios</a:t>
            </a:r>
            <a:r>
              <a:rPr lang="en-US" sz="2800" dirty="0">
                <a:solidFill>
                  <a:schemeClr val="bg1"/>
                </a:solidFill>
                <a:cs typeface="Aharoni" panose="02010803020104030203" pitchFamily="2" charset="-79"/>
              </a:rPr>
              <a:t> </a:t>
            </a:r>
            <a:r>
              <a:rPr lang="es-CO" sz="2800" dirty="0">
                <a:solidFill>
                  <a:schemeClr val="bg1"/>
                </a:solidFill>
                <a:cs typeface="Aharoni" panose="02010803020104030203" pitchFamily="2" charset="-79"/>
              </a:rPr>
              <a:t>en</a:t>
            </a:r>
            <a:r>
              <a:rPr lang="en-US" sz="2800" dirty="0">
                <a:solidFill>
                  <a:schemeClr val="bg1"/>
                </a:solidFill>
                <a:cs typeface="Aharoni" panose="02010803020104030203" pitchFamily="2" charset="-79"/>
              </a:rPr>
              <a:t> </a:t>
            </a:r>
          </a:p>
          <a:p>
            <a:r>
              <a:rPr lang="en-US" sz="2800" dirty="0">
                <a:solidFill>
                  <a:schemeClr val="bg1"/>
                </a:solidFill>
                <a:cs typeface="Aharoni" panose="02010803020104030203" pitchFamily="2" charset="-79"/>
              </a:rPr>
              <a:t>Australia</a:t>
            </a:r>
          </a:p>
        </p:txBody>
      </p:sp>
      <p:sp>
        <p:nvSpPr>
          <p:cNvPr id="44" name="CuadroTexto 43">
            <a:extLst>
              <a:ext uri="{FF2B5EF4-FFF2-40B4-BE49-F238E27FC236}">
                <a16:creationId xmlns:a16="http://schemas.microsoft.com/office/drawing/2014/main" id="{5AD1C32B-270E-4598-8056-00442D8A3FBA}"/>
              </a:ext>
            </a:extLst>
          </p:cNvPr>
          <p:cNvSpPr txBox="1"/>
          <p:nvPr/>
        </p:nvSpPr>
        <p:spPr>
          <a:xfrm>
            <a:off x="811813" y="1357919"/>
            <a:ext cx="856196" cy="646331"/>
          </a:xfrm>
          <a:prstGeom prst="rect">
            <a:avLst/>
          </a:prstGeom>
          <a:noFill/>
        </p:spPr>
        <p:txBody>
          <a:bodyPr wrap="square" rtlCol="0">
            <a:spAutoFit/>
          </a:bodyPr>
          <a:lstStyle/>
          <a:p>
            <a:pPr algn="ctr"/>
            <a:r>
              <a:rPr lang="en-US" sz="3600" dirty="0">
                <a:solidFill>
                  <a:schemeClr val="bg1"/>
                </a:solidFill>
              </a:rPr>
              <a:t>1</a:t>
            </a:r>
          </a:p>
        </p:txBody>
      </p:sp>
      <p:sp>
        <p:nvSpPr>
          <p:cNvPr id="45" name="CuadroTexto 44">
            <a:extLst>
              <a:ext uri="{FF2B5EF4-FFF2-40B4-BE49-F238E27FC236}">
                <a16:creationId xmlns:a16="http://schemas.microsoft.com/office/drawing/2014/main" id="{3F9A13E5-AD6A-43AF-87F4-EF90E8E3378A}"/>
              </a:ext>
            </a:extLst>
          </p:cNvPr>
          <p:cNvSpPr txBox="1"/>
          <p:nvPr/>
        </p:nvSpPr>
        <p:spPr>
          <a:xfrm>
            <a:off x="831414" y="2686735"/>
            <a:ext cx="856196" cy="646331"/>
          </a:xfrm>
          <a:prstGeom prst="rect">
            <a:avLst/>
          </a:prstGeom>
          <a:noFill/>
        </p:spPr>
        <p:txBody>
          <a:bodyPr wrap="square" rtlCol="0">
            <a:spAutoFit/>
          </a:bodyPr>
          <a:lstStyle/>
          <a:p>
            <a:pPr algn="ctr"/>
            <a:r>
              <a:rPr lang="en-US" sz="3600" dirty="0">
                <a:solidFill>
                  <a:schemeClr val="bg1"/>
                </a:solidFill>
              </a:rPr>
              <a:t>2</a:t>
            </a:r>
          </a:p>
        </p:txBody>
      </p:sp>
      <p:sp>
        <p:nvSpPr>
          <p:cNvPr id="46" name="CuadroTexto 45">
            <a:extLst>
              <a:ext uri="{FF2B5EF4-FFF2-40B4-BE49-F238E27FC236}">
                <a16:creationId xmlns:a16="http://schemas.microsoft.com/office/drawing/2014/main" id="{7BDCDE92-80E8-4115-87E6-779030750800}"/>
              </a:ext>
            </a:extLst>
          </p:cNvPr>
          <p:cNvSpPr txBox="1"/>
          <p:nvPr/>
        </p:nvSpPr>
        <p:spPr>
          <a:xfrm>
            <a:off x="831414" y="3957247"/>
            <a:ext cx="856196" cy="646331"/>
          </a:xfrm>
          <a:prstGeom prst="rect">
            <a:avLst/>
          </a:prstGeom>
          <a:noFill/>
        </p:spPr>
        <p:txBody>
          <a:bodyPr wrap="square" rtlCol="0">
            <a:spAutoFit/>
          </a:bodyPr>
          <a:lstStyle/>
          <a:p>
            <a:pPr algn="ctr"/>
            <a:r>
              <a:rPr lang="en-US" sz="3600" dirty="0">
                <a:solidFill>
                  <a:schemeClr val="bg1"/>
                </a:solidFill>
              </a:rPr>
              <a:t>3</a:t>
            </a:r>
          </a:p>
        </p:txBody>
      </p:sp>
      <p:sp>
        <p:nvSpPr>
          <p:cNvPr id="47" name="CuadroTexto 46">
            <a:extLst>
              <a:ext uri="{FF2B5EF4-FFF2-40B4-BE49-F238E27FC236}">
                <a16:creationId xmlns:a16="http://schemas.microsoft.com/office/drawing/2014/main" id="{D9E46240-6746-489A-A5FE-F34DBAF396E7}"/>
              </a:ext>
            </a:extLst>
          </p:cNvPr>
          <p:cNvSpPr txBox="1"/>
          <p:nvPr/>
        </p:nvSpPr>
        <p:spPr>
          <a:xfrm>
            <a:off x="831414" y="5221535"/>
            <a:ext cx="856196" cy="646331"/>
          </a:xfrm>
          <a:prstGeom prst="rect">
            <a:avLst/>
          </a:prstGeom>
          <a:noFill/>
        </p:spPr>
        <p:txBody>
          <a:bodyPr wrap="square" rtlCol="0">
            <a:spAutoFit/>
          </a:bodyPr>
          <a:lstStyle/>
          <a:p>
            <a:pPr algn="ctr"/>
            <a:r>
              <a:rPr lang="en-US" sz="3600" dirty="0">
                <a:solidFill>
                  <a:schemeClr val="bg1"/>
                </a:solidFill>
              </a:rPr>
              <a:t>4</a:t>
            </a:r>
          </a:p>
        </p:txBody>
      </p:sp>
      <p:sp>
        <p:nvSpPr>
          <p:cNvPr id="48" name="CuadroTexto 47">
            <a:extLst>
              <a:ext uri="{FF2B5EF4-FFF2-40B4-BE49-F238E27FC236}">
                <a16:creationId xmlns:a16="http://schemas.microsoft.com/office/drawing/2014/main" id="{4268076D-5998-4352-8F4B-3AF711ADF644}"/>
              </a:ext>
            </a:extLst>
          </p:cNvPr>
          <p:cNvSpPr txBox="1"/>
          <p:nvPr/>
        </p:nvSpPr>
        <p:spPr>
          <a:xfrm>
            <a:off x="6800561" y="1392324"/>
            <a:ext cx="856196" cy="646331"/>
          </a:xfrm>
          <a:prstGeom prst="rect">
            <a:avLst/>
          </a:prstGeom>
          <a:noFill/>
        </p:spPr>
        <p:txBody>
          <a:bodyPr wrap="square" rtlCol="0">
            <a:spAutoFit/>
          </a:bodyPr>
          <a:lstStyle/>
          <a:p>
            <a:pPr algn="ctr"/>
            <a:r>
              <a:rPr lang="en-US" sz="3600" dirty="0">
                <a:solidFill>
                  <a:schemeClr val="bg1"/>
                </a:solidFill>
              </a:rPr>
              <a:t>5</a:t>
            </a:r>
          </a:p>
        </p:txBody>
      </p:sp>
      <p:sp>
        <p:nvSpPr>
          <p:cNvPr id="49" name="CuadroTexto 48">
            <a:extLst>
              <a:ext uri="{FF2B5EF4-FFF2-40B4-BE49-F238E27FC236}">
                <a16:creationId xmlns:a16="http://schemas.microsoft.com/office/drawing/2014/main" id="{327A530A-2D66-437A-9ACF-1EB6E146D9E1}"/>
              </a:ext>
            </a:extLst>
          </p:cNvPr>
          <p:cNvSpPr txBox="1"/>
          <p:nvPr/>
        </p:nvSpPr>
        <p:spPr>
          <a:xfrm>
            <a:off x="6819891" y="2629321"/>
            <a:ext cx="856196" cy="646331"/>
          </a:xfrm>
          <a:prstGeom prst="rect">
            <a:avLst/>
          </a:prstGeom>
          <a:noFill/>
        </p:spPr>
        <p:txBody>
          <a:bodyPr wrap="square" rtlCol="0">
            <a:spAutoFit/>
          </a:bodyPr>
          <a:lstStyle/>
          <a:p>
            <a:pPr algn="ctr"/>
            <a:r>
              <a:rPr lang="en-US" sz="3600" dirty="0">
                <a:solidFill>
                  <a:schemeClr val="bg1"/>
                </a:solidFill>
              </a:rPr>
              <a:t>6</a:t>
            </a:r>
          </a:p>
        </p:txBody>
      </p:sp>
      <p:sp>
        <p:nvSpPr>
          <p:cNvPr id="50" name="CuadroTexto 49">
            <a:extLst>
              <a:ext uri="{FF2B5EF4-FFF2-40B4-BE49-F238E27FC236}">
                <a16:creationId xmlns:a16="http://schemas.microsoft.com/office/drawing/2014/main" id="{E069CA30-2AD0-45F4-A068-3F198F96F671}"/>
              </a:ext>
            </a:extLst>
          </p:cNvPr>
          <p:cNvSpPr txBox="1"/>
          <p:nvPr/>
        </p:nvSpPr>
        <p:spPr>
          <a:xfrm>
            <a:off x="6819891" y="3929094"/>
            <a:ext cx="856196" cy="646331"/>
          </a:xfrm>
          <a:prstGeom prst="rect">
            <a:avLst/>
          </a:prstGeom>
          <a:noFill/>
        </p:spPr>
        <p:txBody>
          <a:bodyPr wrap="square" rtlCol="0">
            <a:spAutoFit/>
          </a:bodyPr>
          <a:lstStyle/>
          <a:p>
            <a:pPr algn="ctr"/>
            <a:r>
              <a:rPr lang="en-US" sz="3600" dirty="0">
                <a:solidFill>
                  <a:schemeClr val="bg1"/>
                </a:solidFill>
              </a:rPr>
              <a:t>7</a:t>
            </a:r>
          </a:p>
        </p:txBody>
      </p:sp>
      <p:sp>
        <p:nvSpPr>
          <p:cNvPr id="51" name="CuadroTexto 50">
            <a:extLst>
              <a:ext uri="{FF2B5EF4-FFF2-40B4-BE49-F238E27FC236}">
                <a16:creationId xmlns:a16="http://schemas.microsoft.com/office/drawing/2014/main" id="{D76AEDC5-20E4-4566-BCAF-A82E63F1906C}"/>
              </a:ext>
            </a:extLst>
          </p:cNvPr>
          <p:cNvSpPr txBox="1"/>
          <p:nvPr/>
        </p:nvSpPr>
        <p:spPr>
          <a:xfrm>
            <a:off x="6856049" y="5204525"/>
            <a:ext cx="856196" cy="646331"/>
          </a:xfrm>
          <a:prstGeom prst="rect">
            <a:avLst/>
          </a:prstGeom>
          <a:noFill/>
        </p:spPr>
        <p:txBody>
          <a:bodyPr wrap="square" rtlCol="0">
            <a:spAutoFit/>
          </a:bodyPr>
          <a:lstStyle/>
          <a:p>
            <a:pPr algn="ctr"/>
            <a:r>
              <a:rPr lang="en-US" sz="3600" dirty="0">
                <a:solidFill>
                  <a:schemeClr val="bg1"/>
                </a:solidFill>
              </a:rPr>
              <a:t>8</a:t>
            </a:r>
          </a:p>
        </p:txBody>
      </p:sp>
    </p:spTree>
    <p:extLst>
      <p:ext uri="{BB962C8B-B14F-4D97-AF65-F5344CB8AC3E}">
        <p14:creationId xmlns:p14="http://schemas.microsoft.com/office/powerpoint/2010/main" val="3518392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Marcador de posición de imagen 14">
            <a:extLst>
              <a:ext uri="{FF2B5EF4-FFF2-40B4-BE49-F238E27FC236}">
                <a16:creationId xmlns:a16="http://schemas.microsoft.com/office/drawing/2014/main" id="{B3C0E9E9-CBCE-4CA4-805A-C52ECBD68B98}"/>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647" b="7647"/>
          <a:stretch>
            <a:fillRect/>
          </a:stretch>
        </p:blipFill>
        <p:spPr/>
      </p:pic>
      <p:sp>
        <p:nvSpPr>
          <p:cNvPr id="7" name="Rectángulo 6">
            <a:extLst>
              <a:ext uri="{FF2B5EF4-FFF2-40B4-BE49-F238E27FC236}">
                <a16:creationId xmlns:a16="http://schemas.microsoft.com/office/drawing/2014/main" id="{C2DE9332-0DD9-4F35-A5BE-EEB5057C44EB}"/>
              </a:ext>
            </a:extLst>
          </p:cNvPr>
          <p:cNvSpPr/>
          <p:nvPr/>
        </p:nvSpPr>
        <p:spPr>
          <a:xfrm>
            <a:off x="0" y="0"/>
            <a:ext cx="12192000" cy="6858000"/>
          </a:xfrm>
          <a:prstGeom prst="rect">
            <a:avLst/>
          </a:prstGeom>
          <a:solidFill>
            <a:srgbClr val="000000">
              <a:alpha val="7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ángulo 10">
            <a:extLst>
              <a:ext uri="{FF2B5EF4-FFF2-40B4-BE49-F238E27FC236}">
                <a16:creationId xmlns:a16="http://schemas.microsoft.com/office/drawing/2014/main" id="{F3009976-3EB9-4E49-948B-DA5851031ECF}"/>
              </a:ext>
            </a:extLst>
          </p:cNvPr>
          <p:cNvSpPr/>
          <p:nvPr/>
        </p:nvSpPr>
        <p:spPr>
          <a:xfrm>
            <a:off x="1914524" y="1828800"/>
            <a:ext cx="600165" cy="5029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uadroTexto 8">
            <a:extLst>
              <a:ext uri="{FF2B5EF4-FFF2-40B4-BE49-F238E27FC236}">
                <a16:creationId xmlns:a16="http://schemas.microsoft.com/office/drawing/2014/main" id="{68C9C9E9-D9D7-4FDC-8CC9-EC48DE772345}"/>
              </a:ext>
            </a:extLst>
          </p:cNvPr>
          <p:cNvSpPr txBox="1"/>
          <p:nvPr/>
        </p:nvSpPr>
        <p:spPr>
          <a:xfrm rot="16200000">
            <a:off x="-776719" y="2967379"/>
            <a:ext cx="5382488" cy="1200329"/>
          </a:xfrm>
          <a:prstGeom prst="rect">
            <a:avLst/>
          </a:prstGeom>
          <a:noFill/>
        </p:spPr>
        <p:txBody>
          <a:bodyPr wrap="square" rtlCol="0">
            <a:spAutoFit/>
          </a:bodyPr>
          <a:lstStyle/>
          <a:p>
            <a:r>
              <a:rPr lang="es-CO" sz="3600" dirty="0">
                <a:solidFill>
                  <a:schemeClr val="bg1"/>
                </a:solidFill>
                <a:latin typeface="Aharoni" panose="02010803020104030203" pitchFamily="2" charset="-79"/>
                <a:cs typeface="Aharoni" panose="02010803020104030203" pitchFamily="2" charset="-79"/>
              </a:rPr>
              <a:t>INCENDIOS EN </a:t>
            </a:r>
          </a:p>
          <a:p>
            <a:r>
              <a:rPr lang="es-CO" sz="3600" dirty="0">
                <a:solidFill>
                  <a:schemeClr val="bg1"/>
                </a:solidFill>
                <a:latin typeface="Aharoni" panose="02010803020104030203" pitchFamily="2" charset="-79"/>
                <a:cs typeface="Aharoni" panose="02010803020104030203" pitchFamily="2" charset="-79"/>
              </a:rPr>
              <a:t>AUSTRALIA</a:t>
            </a:r>
          </a:p>
        </p:txBody>
      </p:sp>
      <p:sp>
        <p:nvSpPr>
          <p:cNvPr id="10" name="CuadroTexto 9">
            <a:extLst>
              <a:ext uri="{FF2B5EF4-FFF2-40B4-BE49-F238E27FC236}">
                <a16:creationId xmlns:a16="http://schemas.microsoft.com/office/drawing/2014/main" id="{B2BE54F8-7567-4EF6-8B86-E16B406498B4}"/>
              </a:ext>
            </a:extLst>
          </p:cNvPr>
          <p:cNvSpPr txBox="1"/>
          <p:nvPr/>
        </p:nvSpPr>
        <p:spPr>
          <a:xfrm>
            <a:off x="6400801" y="3119467"/>
            <a:ext cx="4343400" cy="3139321"/>
          </a:xfrm>
          <a:prstGeom prst="rect">
            <a:avLst/>
          </a:prstGeom>
          <a:noFill/>
        </p:spPr>
        <p:txBody>
          <a:bodyPr wrap="square" rtlCol="0">
            <a:spAutoFit/>
          </a:bodyPr>
          <a:lstStyle/>
          <a:p>
            <a:r>
              <a:rPr lang="en-US" sz="1800" b="1" dirty="0">
                <a:solidFill>
                  <a:schemeClr val="bg1"/>
                </a:solidFill>
              </a:rPr>
              <a:t>“Record-breaking temperatures and months of severe drought have </a:t>
            </a:r>
            <a:r>
              <a:rPr lang="en-US" sz="1800" b="1" dirty="0" err="1">
                <a:solidFill>
                  <a:schemeClr val="bg1"/>
                </a:solidFill>
              </a:rPr>
              <a:t>fuelled</a:t>
            </a:r>
            <a:r>
              <a:rPr lang="en-US" sz="1800" b="1" dirty="0">
                <a:solidFill>
                  <a:schemeClr val="bg1"/>
                </a:solidFill>
              </a:rPr>
              <a:t> a series of massive bushfires across Australia.” </a:t>
            </a:r>
            <a:r>
              <a:rPr lang="en-US" sz="1800" b="1" dirty="0">
                <a:solidFill>
                  <a:srgbClr val="7030A0"/>
                </a:solidFill>
              </a:rPr>
              <a:t>www.bbc.com</a:t>
            </a:r>
            <a:endParaRPr lang="en-US" sz="1800" b="1" dirty="0">
              <a:solidFill>
                <a:schemeClr val="bg1"/>
              </a:solidFill>
            </a:endParaRPr>
          </a:p>
          <a:p>
            <a:endParaRPr lang="en-US" dirty="0">
              <a:solidFill>
                <a:schemeClr val="bg1"/>
              </a:solidFill>
            </a:endParaRPr>
          </a:p>
          <a:p>
            <a:r>
              <a:rPr lang="en-US" sz="1800" dirty="0">
                <a:solidFill>
                  <a:schemeClr val="bg1"/>
                </a:solidFill>
              </a:rPr>
              <a:t>Lorem ipsum dolor sit </a:t>
            </a:r>
            <a:r>
              <a:rPr lang="en-US" sz="1800" dirty="0" err="1">
                <a:solidFill>
                  <a:schemeClr val="bg1"/>
                </a:solidFill>
              </a:rPr>
              <a:t>amet</a:t>
            </a:r>
            <a:r>
              <a:rPr lang="en-US" sz="1800" dirty="0">
                <a:solidFill>
                  <a:schemeClr val="bg1"/>
                </a:solidFill>
              </a:rPr>
              <a:t>, consectetur adipiscing </a:t>
            </a:r>
            <a:r>
              <a:rPr lang="en-US" sz="1800" dirty="0" err="1">
                <a:solidFill>
                  <a:schemeClr val="bg1"/>
                </a:solidFill>
              </a:rPr>
              <a:t>elit</a:t>
            </a:r>
            <a:r>
              <a:rPr lang="en-US" sz="1800" dirty="0">
                <a:solidFill>
                  <a:schemeClr val="bg1"/>
                </a:solidFill>
              </a:rPr>
              <a:t>. </a:t>
            </a:r>
            <a:r>
              <a:rPr lang="en-US" sz="1800" dirty="0" err="1">
                <a:solidFill>
                  <a:schemeClr val="bg1"/>
                </a:solidFill>
              </a:rPr>
              <a:t>Etiam</a:t>
            </a:r>
            <a:r>
              <a:rPr lang="en-US" sz="1800" dirty="0">
                <a:solidFill>
                  <a:schemeClr val="bg1"/>
                </a:solidFill>
              </a:rPr>
              <a:t> </a:t>
            </a:r>
            <a:r>
              <a:rPr lang="en-US" sz="1800" dirty="0" err="1">
                <a:solidFill>
                  <a:schemeClr val="bg1"/>
                </a:solidFill>
              </a:rPr>
              <a:t>commodo</a:t>
            </a:r>
            <a:r>
              <a:rPr lang="en-US" sz="1800" dirty="0">
                <a:solidFill>
                  <a:schemeClr val="bg1"/>
                </a:solidFill>
              </a:rPr>
              <a:t> </a:t>
            </a:r>
            <a:r>
              <a:rPr lang="en-US" sz="1800" dirty="0" err="1">
                <a:solidFill>
                  <a:schemeClr val="bg1"/>
                </a:solidFill>
              </a:rPr>
              <a:t>imperdiet</a:t>
            </a:r>
            <a:r>
              <a:rPr lang="en-US" sz="1800" dirty="0">
                <a:solidFill>
                  <a:schemeClr val="bg1"/>
                </a:solidFill>
              </a:rPr>
              <a:t> </a:t>
            </a:r>
            <a:r>
              <a:rPr lang="en-US" sz="1800" dirty="0" err="1">
                <a:solidFill>
                  <a:schemeClr val="bg1"/>
                </a:solidFill>
              </a:rPr>
              <a:t>purus</a:t>
            </a:r>
            <a:r>
              <a:rPr lang="en-US" sz="1800" dirty="0">
                <a:solidFill>
                  <a:schemeClr val="bg1"/>
                </a:solidFill>
              </a:rPr>
              <a:t> ac vestibulum. </a:t>
            </a:r>
            <a:r>
              <a:rPr lang="en-US" sz="1800" dirty="0" err="1">
                <a:solidFill>
                  <a:schemeClr val="bg1"/>
                </a:solidFill>
              </a:rPr>
              <a:t>Pellentesque</a:t>
            </a:r>
            <a:r>
              <a:rPr lang="en-US" sz="1800" dirty="0">
                <a:solidFill>
                  <a:schemeClr val="bg1"/>
                </a:solidFill>
              </a:rPr>
              <a:t> </a:t>
            </a:r>
            <a:r>
              <a:rPr lang="en-US" sz="1800" dirty="0" err="1">
                <a:solidFill>
                  <a:schemeClr val="bg1"/>
                </a:solidFill>
              </a:rPr>
              <a:t>laoreet</a:t>
            </a:r>
            <a:r>
              <a:rPr lang="en-US" sz="1800" dirty="0">
                <a:solidFill>
                  <a:schemeClr val="bg1"/>
                </a:solidFill>
              </a:rPr>
              <a:t> </a:t>
            </a:r>
            <a:r>
              <a:rPr lang="en-US" sz="1800" dirty="0" err="1">
                <a:solidFill>
                  <a:schemeClr val="bg1"/>
                </a:solidFill>
              </a:rPr>
              <a:t>eu</a:t>
            </a:r>
            <a:r>
              <a:rPr lang="en-US" sz="1800" dirty="0">
                <a:solidFill>
                  <a:schemeClr val="bg1"/>
                </a:solidFill>
              </a:rPr>
              <a:t> </a:t>
            </a:r>
            <a:r>
              <a:rPr lang="en-US" sz="1800" dirty="0" err="1">
                <a:solidFill>
                  <a:schemeClr val="bg1"/>
                </a:solidFill>
              </a:rPr>
              <a:t>mauris</a:t>
            </a:r>
            <a:r>
              <a:rPr lang="en-US" sz="1800" dirty="0">
                <a:solidFill>
                  <a:schemeClr val="bg1"/>
                </a:solidFill>
              </a:rPr>
              <a:t> </a:t>
            </a:r>
            <a:r>
              <a:rPr lang="en-US" sz="1800" dirty="0" err="1">
                <a:solidFill>
                  <a:schemeClr val="bg1"/>
                </a:solidFill>
              </a:rPr>
              <a:t>ornare</a:t>
            </a:r>
            <a:r>
              <a:rPr lang="en-US" sz="1800" dirty="0">
                <a:solidFill>
                  <a:schemeClr val="bg1"/>
                </a:solidFill>
              </a:rPr>
              <a:t> </a:t>
            </a:r>
            <a:r>
              <a:rPr lang="en-US" sz="1800" dirty="0" err="1">
                <a:solidFill>
                  <a:schemeClr val="bg1"/>
                </a:solidFill>
              </a:rPr>
              <a:t>luctus</a:t>
            </a:r>
            <a:r>
              <a:rPr lang="en-US" sz="1800" dirty="0">
                <a:solidFill>
                  <a:schemeClr val="bg1"/>
                </a:solidFill>
              </a:rPr>
              <a:t>. </a:t>
            </a:r>
          </a:p>
          <a:p>
            <a:endParaRPr lang="en-US" sz="1800" dirty="0">
              <a:solidFill>
                <a:schemeClr val="bg1"/>
              </a:solidFill>
            </a:endParaRPr>
          </a:p>
          <a:p>
            <a:endParaRPr lang="en-US" dirty="0"/>
          </a:p>
        </p:txBody>
      </p:sp>
      <p:grpSp>
        <p:nvGrpSpPr>
          <p:cNvPr id="86" name="Group 4">
            <a:extLst>
              <a:ext uri="{FF2B5EF4-FFF2-40B4-BE49-F238E27FC236}">
                <a16:creationId xmlns:a16="http://schemas.microsoft.com/office/drawing/2014/main" id="{F89C624D-77C2-4617-BB06-222AF5959B31}"/>
              </a:ext>
            </a:extLst>
          </p:cNvPr>
          <p:cNvGrpSpPr>
            <a:grpSpLocks noChangeAspect="1"/>
          </p:cNvGrpSpPr>
          <p:nvPr/>
        </p:nvGrpSpPr>
        <p:grpSpPr bwMode="auto">
          <a:xfrm>
            <a:off x="8121146" y="-18278"/>
            <a:ext cx="3798091" cy="1997098"/>
            <a:chOff x="51" y="1926"/>
            <a:chExt cx="2634" cy="1385"/>
          </a:xfrm>
          <a:solidFill>
            <a:srgbClr val="A6A6A6">
              <a:alpha val="40000"/>
            </a:srgbClr>
          </a:solidFill>
        </p:grpSpPr>
        <p:sp>
          <p:nvSpPr>
            <p:cNvPr id="87" name="Freeform 10">
              <a:extLst>
                <a:ext uri="{FF2B5EF4-FFF2-40B4-BE49-F238E27FC236}">
                  <a16:creationId xmlns:a16="http://schemas.microsoft.com/office/drawing/2014/main" id="{2AE7657D-B4B6-420A-9575-87864129585C}"/>
                </a:ext>
              </a:extLst>
            </p:cNvPr>
            <p:cNvSpPr>
              <a:spLocks noEditPoints="1"/>
            </p:cNvSpPr>
            <p:nvPr/>
          </p:nvSpPr>
          <p:spPr bwMode="auto">
            <a:xfrm>
              <a:off x="51" y="1926"/>
              <a:ext cx="2634" cy="1385"/>
            </a:xfrm>
            <a:custGeom>
              <a:avLst/>
              <a:gdLst>
                <a:gd name="T0" fmla="*/ 205 w 341"/>
                <a:gd name="T1" fmla="*/ 40 h 178"/>
                <a:gd name="T2" fmla="*/ 58 w 341"/>
                <a:gd name="T3" fmla="*/ 0 h 178"/>
                <a:gd name="T4" fmla="*/ 34 w 341"/>
                <a:gd name="T5" fmla="*/ 50 h 178"/>
                <a:gd name="T6" fmla="*/ 67 w 341"/>
                <a:gd name="T7" fmla="*/ 45 h 178"/>
                <a:gd name="T8" fmla="*/ 9 w 341"/>
                <a:gd name="T9" fmla="*/ 136 h 178"/>
                <a:gd name="T10" fmla="*/ 140 w 341"/>
                <a:gd name="T11" fmla="*/ 147 h 178"/>
                <a:gd name="T12" fmla="*/ 281 w 341"/>
                <a:gd name="T13" fmla="*/ 178 h 178"/>
                <a:gd name="T14" fmla="*/ 17 w 341"/>
                <a:gd name="T15" fmla="*/ 112 h 178"/>
                <a:gd name="T16" fmla="*/ 55 w 341"/>
                <a:gd name="T17" fmla="*/ 29 h 178"/>
                <a:gd name="T18" fmla="*/ 58 w 341"/>
                <a:gd name="T19" fmla="*/ 8 h 178"/>
                <a:gd name="T20" fmla="*/ 103 w 341"/>
                <a:gd name="T21" fmla="*/ 49 h 178"/>
                <a:gd name="T22" fmla="*/ 52 w 341"/>
                <a:gd name="T23" fmla="*/ 108 h 178"/>
                <a:gd name="T24" fmla="*/ 101 w 341"/>
                <a:gd name="T25" fmla="*/ 113 h 178"/>
                <a:gd name="T26" fmla="*/ 107 w 341"/>
                <a:gd name="T27" fmla="*/ 120 h 178"/>
                <a:gd name="T28" fmla="*/ 115 w 341"/>
                <a:gd name="T29" fmla="*/ 128 h 178"/>
                <a:gd name="T30" fmla="*/ 17 w 341"/>
                <a:gd name="T31" fmla="*/ 112 h 178"/>
                <a:gd name="T32" fmla="*/ 190 w 341"/>
                <a:gd name="T33" fmla="*/ 39 h 178"/>
                <a:gd name="T34" fmla="*/ 126 w 341"/>
                <a:gd name="T35" fmla="*/ 69 h 178"/>
                <a:gd name="T36" fmla="*/ 187 w 341"/>
                <a:gd name="T37" fmla="*/ 76 h 178"/>
                <a:gd name="T38" fmla="*/ 159 w 341"/>
                <a:gd name="T39" fmla="*/ 130 h 178"/>
                <a:gd name="T40" fmla="*/ 105 w 341"/>
                <a:gd name="T41" fmla="*/ 102 h 178"/>
                <a:gd name="T42" fmla="*/ 109 w 341"/>
                <a:gd name="T43" fmla="*/ 29 h 178"/>
                <a:gd name="T44" fmla="*/ 150 w 341"/>
                <a:gd name="T45" fmla="*/ 37 h 178"/>
                <a:gd name="T46" fmla="*/ 134 w 341"/>
                <a:gd name="T47" fmla="*/ 68 h 178"/>
                <a:gd name="T48" fmla="*/ 134 w 341"/>
                <a:gd name="T49" fmla="*/ 72 h 178"/>
                <a:gd name="T50" fmla="*/ 91 w 341"/>
                <a:gd name="T51" fmla="*/ 85 h 178"/>
                <a:gd name="T52" fmla="*/ 95 w 341"/>
                <a:gd name="T53" fmla="*/ 99 h 178"/>
                <a:gd name="T54" fmla="*/ 89 w 341"/>
                <a:gd name="T55" fmla="*/ 85 h 178"/>
                <a:gd name="T56" fmla="*/ 194 w 341"/>
                <a:gd name="T57" fmla="*/ 108 h 178"/>
                <a:gd name="T58" fmla="*/ 163 w 341"/>
                <a:gd name="T59" fmla="*/ 79 h 178"/>
                <a:gd name="T60" fmla="*/ 232 w 341"/>
                <a:gd name="T61" fmla="*/ 69 h 178"/>
                <a:gd name="T62" fmla="*/ 223 w 341"/>
                <a:gd name="T63" fmla="*/ 110 h 178"/>
                <a:gd name="T64" fmla="*/ 183 w 341"/>
                <a:gd name="T65" fmla="*/ 147 h 178"/>
                <a:gd name="T66" fmla="*/ 233 w 341"/>
                <a:gd name="T67" fmla="*/ 152 h 178"/>
                <a:gd name="T68" fmla="*/ 238 w 341"/>
                <a:gd name="T69" fmla="*/ 159 h 178"/>
                <a:gd name="T70" fmla="*/ 246 w 341"/>
                <a:gd name="T71" fmla="*/ 167 h 178"/>
                <a:gd name="T72" fmla="*/ 148 w 341"/>
                <a:gd name="T73" fmla="*/ 151 h 178"/>
                <a:gd name="T74" fmla="*/ 227 w 341"/>
                <a:gd name="T75" fmla="*/ 139 h 178"/>
                <a:gd name="T76" fmla="*/ 220 w 341"/>
                <a:gd name="T77" fmla="*/ 124 h 178"/>
                <a:gd name="T78" fmla="*/ 224 w 341"/>
                <a:gd name="T79" fmla="*/ 130 h 178"/>
                <a:gd name="T80" fmla="*/ 265 w 341"/>
                <a:gd name="T81" fmla="*/ 168 h 178"/>
                <a:gd name="T82" fmla="*/ 243 w 341"/>
                <a:gd name="T83" fmla="*/ 81 h 178"/>
                <a:gd name="T84" fmla="*/ 333 w 341"/>
                <a:gd name="T85" fmla="*/ 10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1" h="178">
                  <a:moveTo>
                    <a:pt x="281" y="39"/>
                  </a:moveTo>
                  <a:cubicBezTo>
                    <a:pt x="263" y="39"/>
                    <a:pt x="247" y="46"/>
                    <a:pt x="237" y="60"/>
                  </a:cubicBezTo>
                  <a:cubicBezTo>
                    <a:pt x="230" y="50"/>
                    <a:pt x="219" y="43"/>
                    <a:pt x="205" y="40"/>
                  </a:cubicBezTo>
                  <a:cubicBezTo>
                    <a:pt x="196" y="15"/>
                    <a:pt x="177" y="0"/>
                    <a:pt x="150" y="0"/>
                  </a:cubicBezTo>
                  <a:cubicBezTo>
                    <a:pt x="131" y="0"/>
                    <a:pt x="116" y="7"/>
                    <a:pt x="105" y="21"/>
                  </a:cubicBezTo>
                  <a:cubicBezTo>
                    <a:pt x="96" y="7"/>
                    <a:pt x="79" y="0"/>
                    <a:pt x="58" y="0"/>
                  </a:cubicBezTo>
                  <a:cubicBezTo>
                    <a:pt x="33" y="0"/>
                    <a:pt x="14" y="10"/>
                    <a:pt x="3" y="28"/>
                  </a:cubicBezTo>
                  <a:cubicBezTo>
                    <a:pt x="0" y="31"/>
                    <a:pt x="0" y="31"/>
                    <a:pt x="0" y="31"/>
                  </a:cubicBezTo>
                  <a:cubicBezTo>
                    <a:pt x="34" y="50"/>
                    <a:pt x="34" y="50"/>
                    <a:pt x="34" y="50"/>
                  </a:cubicBezTo>
                  <a:cubicBezTo>
                    <a:pt x="36" y="47"/>
                    <a:pt x="36" y="47"/>
                    <a:pt x="36" y="47"/>
                  </a:cubicBezTo>
                  <a:cubicBezTo>
                    <a:pt x="40" y="40"/>
                    <a:pt x="47" y="37"/>
                    <a:pt x="55" y="37"/>
                  </a:cubicBezTo>
                  <a:cubicBezTo>
                    <a:pt x="67" y="37"/>
                    <a:pt x="67" y="43"/>
                    <a:pt x="67" y="45"/>
                  </a:cubicBezTo>
                  <a:cubicBezTo>
                    <a:pt x="67" y="49"/>
                    <a:pt x="66" y="54"/>
                    <a:pt x="57" y="63"/>
                  </a:cubicBezTo>
                  <a:cubicBezTo>
                    <a:pt x="9" y="108"/>
                    <a:pt x="9" y="108"/>
                    <a:pt x="9" y="108"/>
                  </a:cubicBezTo>
                  <a:cubicBezTo>
                    <a:pt x="9" y="136"/>
                    <a:pt x="9" y="136"/>
                    <a:pt x="9" y="136"/>
                  </a:cubicBezTo>
                  <a:cubicBezTo>
                    <a:pt x="132" y="136"/>
                    <a:pt x="132" y="136"/>
                    <a:pt x="132" y="136"/>
                  </a:cubicBezTo>
                  <a:cubicBezTo>
                    <a:pt x="137" y="138"/>
                    <a:pt x="143" y="139"/>
                    <a:pt x="149" y="139"/>
                  </a:cubicBezTo>
                  <a:cubicBezTo>
                    <a:pt x="140" y="147"/>
                    <a:pt x="140" y="147"/>
                    <a:pt x="140" y="147"/>
                  </a:cubicBezTo>
                  <a:cubicBezTo>
                    <a:pt x="140" y="175"/>
                    <a:pt x="140" y="175"/>
                    <a:pt x="140" y="175"/>
                  </a:cubicBezTo>
                  <a:cubicBezTo>
                    <a:pt x="263" y="175"/>
                    <a:pt x="263" y="175"/>
                    <a:pt x="263" y="175"/>
                  </a:cubicBezTo>
                  <a:cubicBezTo>
                    <a:pt x="269" y="177"/>
                    <a:pt x="275" y="178"/>
                    <a:pt x="281" y="178"/>
                  </a:cubicBezTo>
                  <a:cubicBezTo>
                    <a:pt x="317" y="178"/>
                    <a:pt x="341" y="151"/>
                    <a:pt x="341" y="108"/>
                  </a:cubicBezTo>
                  <a:cubicBezTo>
                    <a:pt x="341" y="66"/>
                    <a:pt x="317" y="39"/>
                    <a:pt x="281" y="39"/>
                  </a:cubicBezTo>
                  <a:close/>
                  <a:moveTo>
                    <a:pt x="17" y="112"/>
                  </a:moveTo>
                  <a:cubicBezTo>
                    <a:pt x="62" y="69"/>
                    <a:pt x="62" y="69"/>
                    <a:pt x="62" y="69"/>
                  </a:cubicBezTo>
                  <a:cubicBezTo>
                    <a:pt x="74" y="58"/>
                    <a:pt x="75" y="51"/>
                    <a:pt x="75" y="45"/>
                  </a:cubicBezTo>
                  <a:cubicBezTo>
                    <a:pt x="75" y="35"/>
                    <a:pt x="68" y="29"/>
                    <a:pt x="55" y="29"/>
                  </a:cubicBezTo>
                  <a:cubicBezTo>
                    <a:pt x="45" y="29"/>
                    <a:pt x="37" y="32"/>
                    <a:pt x="31" y="40"/>
                  </a:cubicBezTo>
                  <a:cubicBezTo>
                    <a:pt x="12" y="29"/>
                    <a:pt x="12" y="29"/>
                    <a:pt x="12" y="29"/>
                  </a:cubicBezTo>
                  <a:cubicBezTo>
                    <a:pt x="22" y="15"/>
                    <a:pt x="38" y="8"/>
                    <a:pt x="58" y="8"/>
                  </a:cubicBezTo>
                  <a:cubicBezTo>
                    <a:pt x="79" y="8"/>
                    <a:pt x="95" y="16"/>
                    <a:pt x="101" y="30"/>
                  </a:cubicBezTo>
                  <a:cubicBezTo>
                    <a:pt x="102" y="33"/>
                    <a:pt x="103" y="38"/>
                    <a:pt x="103" y="42"/>
                  </a:cubicBezTo>
                  <a:cubicBezTo>
                    <a:pt x="103" y="44"/>
                    <a:pt x="103" y="47"/>
                    <a:pt x="103" y="49"/>
                  </a:cubicBezTo>
                  <a:cubicBezTo>
                    <a:pt x="102" y="56"/>
                    <a:pt x="99" y="62"/>
                    <a:pt x="91" y="71"/>
                  </a:cubicBezTo>
                  <a:cubicBezTo>
                    <a:pt x="88" y="74"/>
                    <a:pt x="86" y="77"/>
                    <a:pt x="83" y="79"/>
                  </a:cubicBezTo>
                  <a:cubicBezTo>
                    <a:pt x="52" y="108"/>
                    <a:pt x="52" y="108"/>
                    <a:pt x="52" y="108"/>
                  </a:cubicBezTo>
                  <a:cubicBezTo>
                    <a:pt x="98" y="108"/>
                    <a:pt x="98" y="108"/>
                    <a:pt x="98" y="108"/>
                  </a:cubicBezTo>
                  <a:cubicBezTo>
                    <a:pt x="99" y="108"/>
                    <a:pt x="99" y="109"/>
                    <a:pt x="99" y="109"/>
                  </a:cubicBezTo>
                  <a:cubicBezTo>
                    <a:pt x="100" y="111"/>
                    <a:pt x="100" y="112"/>
                    <a:pt x="101" y="113"/>
                  </a:cubicBezTo>
                  <a:cubicBezTo>
                    <a:pt x="102" y="114"/>
                    <a:pt x="102" y="114"/>
                    <a:pt x="103" y="115"/>
                  </a:cubicBezTo>
                  <a:cubicBezTo>
                    <a:pt x="103" y="116"/>
                    <a:pt x="104" y="117"/>
                    <a:pt x="105" y="118"/>
                  </a:cubicBezTo>
                  <a:cubicBezTo>
                    <a:pt x="105" y="119"/>
                    <a:pt x="106" y="119"/>
                    <a:pt x="107" y="120"/>
                  </a:cubicBezTo>
                  <a:cubicBezTo>
                    <a:pt x="107" y="121"/>
                    <a:pt x="108" y="122"/>
                    <a:pt x="109" y="123"/>
                  </a:cubicBezTo>
                  <a:cubicBezTo>
                    <a:pt x="110" y="123"/>
                    <a:pt x="110" y="124"/>
                    <a:pt x="111" y="124"/>
                  </a:cubicBezTo>
                  <a:cubicBezTo>
                    <a:pt x="112" y="126"/>
                    <a:pt x="113" y="127"/>
                    <a:pt x="115" y="128"/>
                  </a:cubicBezTo>
                  <a:cubicBezTo>
                    <a:pt x="115" y="128"/>
                    <a:pt x="115" y="128"/>
                    <a:pt x="116" y="128"/>
                  </a:cubicBezTo>
                  <a:cubicBezTo>
                    <a:pt x="17" y="128"/>
                    <a:pt x="17" y="128"/>
                    <a:pt x="17" y="128"/>
                  </a:cubicBezTo>
                  <a:lnTo>
                    <a:pt x="17" y="112"/>
                  </a:lnTo>
                  <a:close/>
                  <a:moveTo>
                    <a:pt x="150" y="8"/>
                  </a:moveTo>
                  <a:cubicBezTo>
                    <a:pt x="171" y="8"/>
                    <a:pt x="188" y="19"/>
                    <a:pt x="196" y="39"/>
                  </a:cubicBezTo>
                  <a:cubicBezTo>
                    <a:pt x="194" y="39"/>
                    <a:pt x="192" y="39"/>
                    <a:pt x="190" y="39"/>
                  </a:cubicBezTo>
                  <a:cubicBezTo>
                    <a:pt x="182" y="39"/>
                    <a:pt x="175" y="40"/>
                    <a:pt x="168" y="42"/>
                  </a:cubicBezTo>
                  <a:cubicBezTo>
                    <a:pt x="164" y="32"/>
                    <a:pt x="156" y="29"/>
                    <a:pt x="150" y="29"/>
                  </a:cubicBezTo>
                  <a:cubicBezTo>
                    <a:pt x="139" y="29"/>
                    <a:pt x="126" y="36"/>
                    <a:pt x="126" y="69"/>
                  </a:cubicBezTo>
                  <a:cubicBezTo>
                    <a:pt x="126" y="103"/>
                    <a:pt x="139" y="110"/>
                    <a:pt x="150" y="110"/>
                  </a:cubicBezTo>
                  <a:cubicBezTo>
                    <a:pt x="159" y="110"/>
                    <a:pt x="170" y="104"/>
                    <a:pt x="173" y="80"/>
                  </a:cubicBezTo>
                  <a:cubicBezTo>
                    <a:pt x="177" y="77"/>
                    <a:pt x="181" y="76"/>
                    <a:pt x="187" y="76"/>
                  </a:cubicBezTo>
                  <a:cubicBezTo>
                    <a:pt x="199" y="76"/>
                    <a:pt x="199" y="82"/>
                    <a:pt x="199" y="85"/>
                  </a:cubicBezTo>
                  <a:cubicBezTo>
                    <a:pt x="199" y="88"/>
                    <a:pt x="198" y="93"/>
                    <a:pt x="189" y="102"/>
                  </a:cubicBezTo>
                  <a:cubicBezTo>
                    <a:pt x="159" y="130"/>
                    <a:pt x="159" y="130"/>
                    <a:pt x="159" y="130"/>
                  </a:cubicBezTo>
                  <a:cubicBezTo>
                    <a:pt x="156" y="131"/>
                    <a:pt x="153" y="131"/>
                    <a:pt x="150" y="131"/>
                  </a:cubicBezTo>
                  <a:cubicBezTo>
                    <a:pt x="144" y="131"/>
                    <a:pt x="139" y="130"/>
                    <a:pt x="134" y="128"/>
                  </a:cubicBezTo>
                  <a:cubicBezTo>
                    <a:pt x="121" y="124"/>
                    <a:pt x="111" y="115"/>
                    <a:pt x="105" y="102"/>
                  </a:cubicBezTo>
                  <a:cubicBezTo>
                    <a:pt x="101" y="94"/>
                    <a:pt x="99" y="85"/>
                    <a:pt x="98" y="75"/>
                  </a:cubicBezTo>
                  <a:cubicBezTo>
                    <a:pt x="107" y="64"/>
                    <a:pt x="111" y="54"/>
                    <a:pt x="111" y="42"/>
                  </a:cubicBezTo>
                  <a:cubicBezTo>
                    <a:pt x="111" y="37"/>
                    <a:pt x="110" y="33"/>
                    <a:pt x="109" y="29"/>
                  </a:cubicBezTo>
                  <a:cubicBezTo>
                    <a:pt x="118" y="15"/>
                    <a:pt x="132" y="8"/>
                    <a:pt x="150" y="8"/>
                  </a:cubicBezTo>
                  <a:close/>
                  <a:moveTo>
                    <a:pt x="134" y="68"/>
                  </a:moveTo>
                  <a:cubicBezTo>
                    <a:pt x="134" y="53"/>
                    <a:pt x="137" y="37"/>
                    <a:pt x="150" y="37"/>
                  </a:cubicBezTo>
                  <a:cubicBezTo>
                    <a:pt x="155" y="37"/>
                    <a:pt x="158" y="40"/>
                    <a:pt x="161" y="44"/>
                  </a:cubicBezTo>
                  <a:cubicBezTo>
                    <a:pt x="150" y="49"/>
                    <a:pt x="140" y="57"/>
                    <a:pt x="134" y="67"/>
                  </a:cubicBezTo>
                  <a:lnTo>
                    <a:pt x="134" y="68"/>
                  </a:lnTo>
                  <a:close/>
                  <a:moveTo>
                    <a:pt x="163" y="88"/>
                  </a:moveTo>
                  <a:cubicBezTo>
                    <a:pt x="161" y="96"/>
                    <a:pt x="157" y="102"/>
                    <a:pt x="150" y="102"/>
                  </a:cubicBezTo>
                  <a:cubicBezTo>
                    <a:pt x="137" y="102"/>
                    <a:pt x="134" y="86"/>
                    <a:pt x="134" y="72"/>
                  </a:cubicBezTo>
                  <a:lnTo>
                    <a:pt x="163" y="88"/>
                  </a:lnTo>
                  <a:close/>
                  <a:moveTo>
                    <a:pt x="91" y="83"/>
                  </a:moveTo>
                  <a:cubicBezTo>
                    <a:pt x="91" y="83"/>
                    <a:pt x="91" y="84"/>
                    <a:pt x="91" y="85"/>
                  </a:cubicBezTo>
                  <a:cubicBezTo>
                    <a:pt x="92" y="87"/>
                    <a:pt x="92" y="89"/>
                    <a:pt x="92" y="91"/>
                  </a:cubicBezTo>
                  <a:cubicBezTo>
                    <a:pt x="93" y="92"/>
                    <a:pt x="93" y="93"/>
                    <a:pt x="93" y="94"/>
                  </a:cubicBezTo>
                  <a:cubicBezTo>
                    <a:pt x="94" y="96"/>
                    <a:pt x="94" y="98"/>
                    <a:pt x="95" y="99"/>
                  </a:cubicBezTo>
                  <a:cubicBezTo>
                    <a:pt x="95" y="100"/>
                    <a:pt x="95" y="100"/>
                    <a:pt x="95" y="100"/>
                  </a:cubicBezTo>
                  <a:cubicBezTo>
                    <a:pt x="72" y="100"/>
                    <a:pt x="72" y="100"/>
                    <a:pt x="72" y="100"/>
                  </a:cubicBezTo>
                  <a:cubicBezTo>
                    <a:pt x="89" y="85"/>
                    <a:pt x="89" y="85"/>
                    <a:pt x="89" y="85"/>
                  </a:cubicBezTo>
                  <a:cubicBezTo>
                    <a:pt x="89" y="84"/>
                    <a:pt x="90" y="84"/>
                    <a:pt x="91" y="83"/>
                  </a:cubicBezTo>
                  <a:close/>
                  <a:moveTo>
                    <a:pt x="148" y="151"/>
                  </a:moveTo>
                  <a:cubicBezTo>
                    <a:pt x="194" y="108"/>
                    <a:pt x="194" y="108"/>
                    <a:pt x="194" y="108"/>
                  </a:cubicBezTo>
                  <a:cubicBezTo>
                    <a:pt x="205" y="97"/>
                    <a:pt x="207" y="90"/>
                    <a:pt x="207" y="85"/>
                  </a:cubicBezTo>
                  <a:cubicBezTo>
                    <a:pt x="207" y="74"/>
                    <a:pt x="199" y="68"/>
                    <a:pt x="187" y="68"/>
                  </a:cubicBezTo>
                  <a:cubicBezTo>
                    <a:pt x="177" y="68"/>
                    <a:pt x="169" y="72"/>
                    <a:pt x="163" y="79"/>
                  </a:cubicBezTo>
                  <a:cubicBezTo>
                    <a:pt x="143" y="68"/>
                    <a:pt x="143" y="68"/>
                    <a:pt x="143" y="68"/>
                  </a:cubicBezTo>
                  <a:cubicBezTo>
                    <a:pt x="153" y="54"/>
                    <a:pt x="170" y="47"/>
                    <a:pt x="190" y="47"/>
                  </a:cubicBezTo>
                  <a:cubicBezTo>
                    <a:pt x="211" y="47"/>
                    <a:pt x="227" y="55"/>
                    <a:pt x="232" y="69"/>
                  </a:cubicBezTo>
                  <a:cubicBezTo>
                    <a:pt x="234" y="73"/>
                    <a:pt x="235" y="77"/>
                    <a:pt x="235" y="81"/>
                  </a:cubicBezTo>
                  <a:cubicBezTo>
                    <a:pt x="235" y="83"/>
                    <a:pt x="235" y="86"/>
                    <a:pt x="234" y="88"/>
                  </a:cubicBezTo>
                  <a:cubicBezTo>
                    <a:pt x="233" y="95"/>
                    <a:pt x="230" y="101"/>
                    <a:pt x="223" y="110"/>
                  </a:cubicBezTo>
                  <a:cubicBezTo>
                    <a:pt x="223" y="110"/>
                    <a:pt x="223" y="110"/>
                    <a:pt x="223" y="110"/>
                  </a:cubicBezTo>
                  <a:cubicBezTo>
                    <a:pt x="220" y="113"/>
                    <a:pt x="218" y="116"/>
                    <a:pt x="215" y="118"/>
                  </a:cubicBezTo>
                  <a:cubicBezTo>
                    <a:pt x="183" y="147"/>
                    <a:pt x="183" y="147"/>
                    <a:pt x="183" y="147"/>
                  </a:cubicBezTo>
                  <a:cubicBezTo>
                    <a:pt x="230" y="147"/>
                    <a:pt x="230" y="147"/>
                    <a:pt x="230" y="147"/>
                  </a:cubicBezTo>
                  <a:cubicBezTo>
                    <a:pt x="230" y="148"/>
                    <a:pt x="231" y="148"/>
                    <a:pt x="231" y="148"/>
                  </a:cubicBezTo>
                  <a:cubicBezTo>
                    <a:pt x="231" y="150"/>
                    <a:pt x="232" y="151"/>
                    <a:pt x="233" y="152"/>
                  </a:cubicBezTo>
                  <a:cubicBezTo>
                    <a:pt x="233" y="153"/>
                    <a:pt x="234" y="153"/>
                    <a:pt x="234" y="154"/>
                  </a:cubicBezTo>
                  <a:cubicBezTo>
                    <a:pt x="235" y="155"/>
                    <a:pt x="236" y="156"/>
                    <a:pt x="237" y="157"/>
                  </a:cubicBezTo>
                  <a:cubicBezTo>
                    <a:pt x="237" y="158"/>
                    <a:pt x="238" y="158"/>
                    <a:pt x="238" y="159"/>
                  </a:cubicBezTo>
                  <a:cubicBezTo>
                    <a:pt x="239" y="160"/>
                    <a:pt x="240" y="161"/>
                    <a:pt x="241" y="162"/>
                  </a:cubicBezTo>
                  <a:cubicBezTo>
                    <a:pt x="241" y="162"/>
                    <a:pt x="242" y="163"/>
                    <a:pt x="242" y="164"/>
                  </a:cubicBezTo>
                  <a:cubicBezTo>
                    <a:pt x="244" y="165"/>
                    <a:pt x="245" y="166"/>
                    <a:pt x="246" y="167"/>
                  </a:cubicBezTo>
                  <a:cubicBezTo>
                    <a:pt x="247" y="167"/>
                    <a:pt x="247" y="167"/>
                    <a:pt x="247" y="167"/>
                  </a:cubicBezTo>
                  <a:cubicBezTo>
                    <a:pt x="148" y="167"/>
                    <a:pt x="148" y="167"/>
                    <a:pt x="148" y="167"/>
                  </a:cubicBezTo>
                  <a:lnTo>
                    <a:pt x="148" y="151"/>
                  </a:lnTo>
                  <a:close/>
                  <a:moveTo>
                    <a:pt x="225" y="133"/>
                  </a:moveTo>
                  <a:cubicBezTo>
                    <a:pt x="225" y="135"/>
                    <a:pt x="226" y="137"/>
                    <a:pt x="226" y="138"/>
                  </a:cubicBezTo>
                  <a:cubicBezTo>
                    <a:pt x="226" y="139"/>
                    <a:pt x="226" y="139"/>
                    <a:pt x="227" y="139"/>
                  </a:cubicBezTo>
                  <a:cubicBezTo>
                    <a:pt x="204" y="139"/>
                    <a:pt x="204" y="139"/>
                    <a:pt x="204" y="139"/>
                  </a:cubicBezTo>
                  <a:cubicBezTo>
                    <a:pt x="220" y="124"/>
                    <a:pt x="220" y="124"/>
                    <a:pt x="220" y="124"/>
                  </a:cubicBezTo>
                  <a:cubicBezTo>
                    <a:pt x="220" y="124"/>
                    <a:pt x="220" y="124"/>
                    <a:pt x="220" y="124"/>
                  </a:cubicBezTo>
                  <a:cubicBezTo>
                    <a:pt x="221" y="123"/>
                    <a:pt x="222" y="123"/>
                    <a:pt x="222" y="122"/>
                  </a:cubicBezTo>
                  <a:cubicBezTo>
                    <a:pt x="223" y="122"/>
                    <a:pt x="223" y="123"/>
                    <a:pt x="223" y="123"/>
                  </a:cubicBezTo>
                  <a:cubicBezTo>
                    <a:pt x="223" y="126"/>
                    <a:pt x="223" y="128"/>
                    <a:pt x="224" y="130"/>
                  </a:cubicBezTo>
                  <a:cubicBezTo>
                    <a:pt x="224" y="131"/>
                    <a:pt x="225" y="132"/>
                    <a:pt x="225" y="133"/>
                  </a:cubicBezTo>
                  <a:close/>
                  <a:moveTo>
                    <a:pt x="281" y="170"/>
                  </a:moveTo>
                  <a:cubicBezTo>
                    <a:pt x="276" y="170"/>
                    <a:pt x="270" y="169"/>
                    <a:pt x="265" y="168"/>
                  </a:cubicBezTo>
                  <a:cubicBezTo>
                    <a:pt x="252" y="164"/>
                    <a:pt x="242" y="155"/>
                    <a:pt x="236" y="141"/>
                  </a:cubicBezTo>
                  <a:cubicBezTo>
                    <a:pt x="232" y="134"/>
                    <a:pt x="230" y="124"/>
                    <a:pt x="230" y="114"/>
                  </a:cubicBezTo>
                  <a:cubicBezTo>
                    <a:pt x="239" y="103"/>
                    <a:pt x="243" y="94"/>
                    <a:pt x="243" y="81"/>
                  </a:cubicBezTo>
                  <a:cubicBezTo>
                    <a:pt x="243" y="76"/>
                    <a:pt x="242" y="72"/>
                    <a:pt x="241" y="68"/>
                  </a:cubicBezTo>
                  <a:cubicBezTo>
                    <a:pt x="250" y="54"/>
                    <a:pt x="264" y="47"/>
                    <a:pt x="281" y="47"/>
                  </a:cubicBezTo>
                  <a:cubicBezTo>
                    <a:pt x="312" y="47"/>
                    <a:pt x="333" y="71"/>
                    <a:pt x="333" y="108"/>
                  </a:cubicBezTo>
                  <a:cubicBezTo>
                    <a:pt x="333" y="146"/>
                    <a:pt x="312" y="170"/>
                    <a:pt x="281" y="1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11">
              <a:extLst>
                <a:ext uri="{FF2B5EF4-FFF2-40B4-BE49-F238E27FC236}">
                  <a16:creationId xmlns:a16="http://schemas.microsoft.com/office/drawing/2014/main" id="{63EE1C7F-6140-47B2-A9CD-58064C420368}"/>
                </a:ext>
              </a:extLst>
            </p:cNvPr>
            <p:cNvSpPr>
              <a:spLocks noEditPoints="1"/>
            </p:cNvSpPr>
            <p:nvPr/>
          </p:nvSpPr>
          <p:spPr bwMode="auto">
            <a:xfrm>
              <a:off x="2037" y="2455"/>
              <a:ext cx="370" cy="630"/>
            </a:xfrm>
            <a:custGeom>
              <a:avLst/>
              <a:gdLst>
                <a:gd name="T0" fmla="*/ 24 w 48"/>
                <a:gd name="T1" fmla="*/ 0 h 81"/>
                <a:gd name="T2" fmla="*/ 0 w 48"/>
                <a:gd name="T3" fmla="*/ 40 h 81"/>
                <a:gd name="T4" fmla="*/ 24 w 48"/>
                <a:gd name="T5" fmla="*/ 81 h 81"/>
                <a:gd name="T6" fmla="*/ 48 w 48"/>
                <a:gd name="T7" fmla="*/ 40 h 81"/>
                <a:gd name="T8" fmla="*/ 24 w 48"/>
                <a:gd name="T9" fmla="*/ 0 h 81"/>
                <a:gd name="T10" fmla="*/ 24 w 48"/>
                <a:gd name="T11" fmla="*/ 73 h 81"/>
                <a:gd name="T12" fmla="*/ 8 w 48"/>
                <a:gd name="T13" fmla="*/ 40 h 81"/>
                <a:gd name="T14" fmla="*/ 24 w 48"/>
                <a:gd name="T15" fmla="*/ 8 h 81"/>
                <a:gd name="T16" fmla="*/ 40 w 48"/>
                <a:gd name="T17" fmla="*/ 40 h 81"/>
                <a:gd name="T18" fmla="*/ 24 w 48"/>
                <a:gd name="T19" fmla="*/ 7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81">
                  <a:moveTo>
                    <a:pt x="24" y="0"/>
                  </a:moveTo>
                  <a:cubicBezTo>
                    <a:pt x="13" y="0"/>
                    <a:pt x="0" y="7"/>
                    <a:pt x="0" y="40"/>
                  </a:cubicBezTo>
                  <a:cubicBezTo>
                    <a:pt x="0" y="74"/>
                    <a:pt x="13" y="81"/>
                    <a:pt x="24" y="81"/>
                  </a:cubicBezTo>
                  <a:cubicBezTo>
                    <a:pt x="35" y="81"/>
                    <a:pt x="48" y="74"/>
                    <a:pt x="48" y="40"/>
                  </a:cubicBezTo>
                  <a:cubicBezTo>
                    <a:pt x="48" y="7"/>
                    <a:pt x="35" y="0"/>
                    <a:pt x="24" y="0"/>
                  </a:cubicBezTo>
                  <a:close/>
                  <a:moveTo>
                    <a:pt x="24" y="73"/>
                  </a:moveTo>
                  <a:cubicBezTo>
                    <a:pt x="11" y="73"/>
                    <a:pt x="8" y="55"/>
                    <a:pt x="8" y="40"/>
                  </a:cubicBezTo>
                  <a:cubicBezTo>
                    <a:pt x="8" y="26"/>
                    <a:pt x="11" y="8"/>
                    <a:pt x="24" y="8"/>
                  </a:cubicBezTo>
                  <a:cubicBezTo>
                    <a:pt x="37" y="8"/>
                    <a:pt x="40" y="26"/>
                    <a:pt x="40" y="40"/>
                  </a:cubicBezTo>
                  <a:cubicBezTo>
                    <a:pt x="40" y="55"/>
                    <a:pt x="37" y="73"/>
                    <a:pt x="2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 name="Rectángulo 242">
            <a:extLst>
              <a:ext uri="{FF2B5EF4-FFF2-40B4-BE49-F238E27FC236}">
                <a16:creationId xmlns:a16="http://schemas.microsoft.com/office/drawing/2014/main" id="{22E94890-3D03-4136-B2FE-B458A8D5EE61}"/>
              </a:ext>
            </a:extLst>
          </p:cNvPr>
          <p:cNvSpPr/>
          <p:nvPr/>
        </p:nvSpPr>
        <p:spPr>
          <a:xfrm rot="5400000">
            <a:off x="8448676" y="-413908"/>
            <a:ext cx="600165" cy="5029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ángulo 2">
            <a:extLst>
              <a:ext uri="{FF2B5EF4-FFF2-40B4-BE49-F238E27FC236}">
                <a16:creationId xmlns:a16="http://schemas.microsoft.com/office/drawing/2014/main" id="{C83D7F43-8F40-4182-9A78-0D15D451D0B0}"/>
              </a:ext>
            </a:extLst>
          </p:cNvPr>
          <p:cNvSpPr/>
          <p:nvPr/>
        </p:nvSpPr>
        <p:spPr>
          <a:xfrm>
            <a:off x="462758" y="-133350"/>
            <a:ext cx="3798092" cy="699135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Marcador de posición de imagen 6">
            <a:extLst>
              <a:ext uri="{FF2B5EF4-FFF2-40B4-BE49-F238E27FC236}">
                <a16:creationId xmlns:a16="http://schemas.microsoft.com/office/drawing/2014/main" id="{CD8E1029-E235-4017-B051-7C0F89E239EE}"/>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4146" r="4146"/>
          <a:stretch>
            <a:fillRect/>
          </a:stretch>
        </p:blipFill>
        <p:spPr/>
      </p:pic>
      <p:sp>
        <p:nvSpPr>
          <p:cNvPr id="241" name="CuadroTexto 240">
            <a:extLst>
              <a:ext uri="{FF2B5EF4-FFF2-40B4-BE49-F238E27FC236}">
                <a16:creationId xmlns:a16="http://schemas.microsoft.com/office/drawing/2014/main" id="{FA51AAEA-2D37-4F47-AED2-37E92AA4D77B}"/>
              </a:ext>
            </a:extLst>
          </p:cNvPr>
          <p:cNvSpPr txBox="1"/>
          <p:nvPr/>
        </p:nvSpPr>
        <p:spPr>
          <a:xfrm>
            <a:off x="6536749" y="1500529"/>
            <a:ext cx="5382488" cy="1200329"/>
          </a:xfrm>
          <a:prstGeom prst="rect">
            <a:avLst/>
          </a:prstGeom>
          <a:noFill/>
        </p:spPr>
        <p:txBody>
          <a:bodyPr wrap="square" rtlCol="0">
            <a:spAutoFit/>
          </a:bodyPr>
          <a:lstStyle/>
          <a:p>
            <a:r>
              <a:rPr lang="es-CO" sz="3600" dirty="0">
                <a:solidFill>
                  <a:schemeClr val="bg1"/>
                </a:solidFill>
                <a:latin typeface="Aharoni" panose="02010803020104030203" pitchFamily="2" charset="-79"/>
                <a:cs typeface="Aharoni" panose="02010803020104030203" pitchFamily="2" charset="-79"/>
              </a:rPr>
              <a:t>INUNDACIONES EN </a:t>
            </a:r>
          </a:p>
          <a:p>
            <a:r>
              <a:rPr lang="es-CO" sz="3600" dirty="0">
                <a:solidFill>
                  <a:schemeClr val="bg1"/>
                </a:solidFill>
                <a:latin typeface="Aharoni" panose="02010803020104030203" pitchFamily="2" charset="-79"/>
                <a:cs typeface="Aharoni" panose="02010803020104030203" pitchFamily="2" charset="-79"/>
              </a:rPr>
              <a:t>INDONESIA </a:t>
            </a:r>
          </a:p>
        </p:txBody>
      </p:sp>
      <p:sp>
        <p:nvSpPr>
          <p:cNvPr id="242" name="CuadroTexto 241">
            <a:extLst>
              <a:ext uri="{FF2B5EF4-FFF2-40B4-BE49-F238E27FC236}">
                <a16:creationId xmlns:a16="http://schemas.microsoft.com/office/drawing/2014/main" id="{0FF49BA1-2D39-4E14-B9D2-DCBB3B3E3078}"/>
              </a:ext>
            </a:extLst>
          </p:cNvPr>
          <p:cNvSpPr txBox="1"/>
          <p:nvPr/>
        </p:nvSpPr>
        <p:spPr>
          <a:xfrm>
            <a:off x="6400800" y="3119467"/>
            <a:ext cx="4438649" cy="3416320"/>
          </a:xfrm>
          <a:prstGeom prst="rect">
            <a:avLst/>
          </a:prstGeom>
          <a:noFill/>
        </p:spPr>
        <p:txBody>
          <a:bodyPr wrap="square" rtlCol="0">
            <a:spAutoFit/>
          </a:bodyPr>
          <a:lstStyle/>
          <a:p>
            <a:r>
              <a:rPr lang="en-US" sz="1800" b="1" dirty="0">
                <a:solidFill>
                  <a:schemeClr val="bg1"/>
                </a:solidFill>
              </a:rPr>
              <a:t>“Floods hit 49 neighborhoods in capital Eastern, western areas of Jakarta most widely affected by meter-deep floodwaters after heavy rainfall since Monday night.” </a:t>
            </a:r>
            <a:r>
              <a:rPr lang="en-US" sz="1800" b="1" dirty="0">
                <a:solidFill>
                  <a:srgbClr val="7030A0"/>
                </a:solidFill>
              </a:rPr>
              <a:t>www.aa.com.tr </a:t>
            </a:r>
          </a:p>
          <a:p>
            <a:endParaRPr lang="en-US" dirty="0">
              <a:solidFill>
                <a:schemeClr val="bg1"/>
              </a:solidFill>
            </a:endParaRPr>
          </a:p>
          <a:p>
            <a:r>
              <a:rPr lang="en-US" sz="1800" dirty="0">
                <a:solidFill>
                  <a:schemeClr val="bg1"/>
                </a:solidFill>
              </a:rPr>
              <a:t>Lorem ipsum dolor sit </a:t>
            </a:r>
            <a:r>
              <a:rPr lang="en-US" sz="1800" dirty="0" err="1">
                <a:solidFill>
                  <a:schemeClr val="bg1"/>
                </a:solidFill>
              </a:rPr>
              <a:t>amet</a:t>
            </a:r>
            <a:r>
              <a:rPr lang="en-US" sz="1800" dirty="0">
                <a:solidFill>
                  <a:schemeClr val="bg1"/>
                </a:solidFill>
              </a:rPr>
              <a:t>, consectetur adipiscing </a:t>
            </a:r>
            <a:r>
              <a:rPr lang="en-US" sz="1800" dirty="0" err="1">
                <a:solidFill>
                  <a:schemeClr val="bg1"/>
                </a:solidFill>
              </a:rPr>
              <a:t>elit</a:t>
            </a:r>
            <a:r>
              <a:rPr lang="en-US" sz="1800" dirty="0">
                <a:solidFill>
                  <a:schemeClr val="bg1"/>
                </a:solidFill>
              </a:rPr>
              <a:t>. </a:t>
            </a:r>
            <a:r>
              <a:rPr lang="en-US" sz="1800" dirty="0" err="1">
                <a:solidFill>
                  <a:schemeClr val="bg1"/>
                </a:solidFill>
              </a:rPr>
              <a:t>Etiam</a:t>
            </a:r>
            <a:r>
              <a:rPr lang="en-US" sz="1800" dirty="0">
                <a:solidFill>
                  <a:schemeClr val="bg1"/>
                </a:solidFill>
              </a:rPr>
              <a:t> </a:t>
            </a:r>
            <a:r>
              <a:rPr lang="en-US" sz="1800" dirty="0" err="1">
                <a:solidFill>
                  <a:schemeClr val="bg1"/>
                </a:solidFill>
              </a:rPr>
              <a:t>commodo</a:t>
            </a:r>
            <a:r>
              <a:rPr lang="en-US" sz="1800" dirty="0">
                <a:solidFill>
                  <a:schemeClr val="bg1"/>
                </a:solidFill>
              </a:rPr>
              <a:t> </a:t>
            </a:r>
            <a:r>
              <a:rPr lang="en-US" sz="1800" dirty="0" err="1">
                <a:solidFill>
                  <a:schemeClr val="bg1"/>
                </a:solidFill>
              </a:rPr>
              <a:t>imperdiet</a:t>
            </a:r>
            <a:r>
              <a:rPr lang="en-US" sz="1800" dirty="0">
                <a:solidFill>
                  <a:schemeClr val="bg1"/>
                </a:solidFill>
              </a:rPr>
              <a:t> </a:t>
            </a:r>
            <a:r>
              <a:rPr lang="en-US" sz="1800" dirty="0" err="1">
                <a:solidFill>
                  <a:schemeClr val="bg1"/>
                </a:solidFill>
              </a:rPr>
              <a:t>purus</a:t>
            </a:r>
            <a:r>
              <a:rPr lang="en-US" sz="1800" dirty="0">
                <a:solidFill>
                  <a:schemeClr val="bg1"/>
                </a:solidFill>
              </a:rPr>
              <a:t> ac vestibulum. </a:t>
            </a:r>
            <a:r>
              <a:rPr lang="en-US" sz="1800" dirty="0" err="1">
                <a:solidFill>
                  <a:schemeClr val="bg1"/>
                </a:solidFill>
              </a:rPr>
              <a:t>Pellentesque</a:t>
            </a:r>
            <a:r>
              <a:rPr lang="en-US" sz="1800" dirty="0">
                <a:solidFill>
                  <a:schemeClr val="bg1"/>
                </a:solidFill>
              </a:rPr>
              <a:t> </a:t>
            </a:r>
            <a:r>
              <a:rPr lang="en-US" sz="1800" dirty="0" err="1">
                <a:solidFill>
                  <a:schemeClr val="bg1"/>
                </a:solidFill>
              </a:rPr>
              <a:t>laoreet</a:t>
            </a:r>
            <a:r>
              <a:rPr lang="en-US" sz="1800" dirty="0">
                <a:solidFill>
                  <a:schemeClr val="bg1"/>
                </a:solidFill>
              </a:rPr>
              <a:t> </a:t>
            </a:r>
            <a:r>
              <a:rPr lang="en-US" sz="1800" dirty="0" err="1">
                <a:solidFill>
                  <a:schemeClr val="bg1"/>
                </a:solidFill>
              </a:rPr>
              <a:t>eu</a:t>
            </a:r>
            <a:r>
              <a:rPr lang="en-US" sz="1800" dirty="0">
                <a:solidFill>
                  <a:schemeClr val="bg1"/>
                </a:solidFill>
              </a:rPr>
              <a:t> </a:t>
            </a:r>
            <a:r>
              <a:rPr lang="en-US" sz="1800" dirty="0" err="1">
                <a:solidFill>
                  <a:schemeClr val="bg1"/>
                </a:solidFill>
              </a:rPr>
              <a:t>mauris</a:t>
            </a:r>
            <a:r>
              <a:rPr lang="en-US" sz="1800" dirty="0">
                <a:solidFill>
                  <a:schemeClr val="bg1"/>
                </a:solidFill>
              </a:rPr>
              <a:t> </a:t>
            </a:r>
            <a:r>
              <a:rPr lang="en-US" sz="1800" dirty="0" err="1">
                <a:solidFill>
                  <a:schemeClr val="bg1"/>
                </a:solidFill>
              </a:rPr>
              <a:t>ornare</a:t>
            </a:r>
            <a:r>
              <a:rPr lang="en-US" sz="1800" dirty="0">
                <a:solidFill>
                  <a:schemeClr val="bg1"/>
                </a:solidFill>
              </a:rPr>
              <a:t> </a:t>
            </a:r>
            <a:r>
              <a:rPr lang="en-US" sz="1800" dirty="0" err="1">
                <a:solidFill>
                  <a:schemeClr val="bg1"/>
                </a:solidFill>
              </a:rPr>
              <a:t>luctus</a:t>
            </a:r>
            <a:r>
              <a:rPr lang="en-US" sz="1800" dirty="0">
                <a:solidFill>
                  <a:schemeClr val="bg1"/>
                </a:solidFill>
              </a:rPr>
              <a:t>. </a:t>
            </a:r>
          </a:p>
          <a:p>
            <a:endParaRPr lang="en-US" sz="1800" dirty="0">
              <a:solidFill>
                <a:schemeClr val="bg1"/>
              </a:solidFill>
            </a:endParaRPr>
          </a:p>
          <a:p>
            <a:endParaRPr lang="en-US" dirty="0">
              <a:solidFill>
                <a:schemeClr val="bg1"/>
              </a:solidFill>
            </a:endParaRPr>
          </a:p>
        </p:txBody>
      </p:sp>
      <p:grpSp>
        <p:nvGrpSpPr>
          <p:cNvPr id="244" name="Group 4">
            <a:extLst>
              <a:ext uri="{FF2B5EF4-FFF2-40B4-BE49-F238E27FC236}">
                <a16:creationId xmlns:a16="http://schemas.microsoft.com/office/drawing/2014/main" id="{CAC923DC-39F3-4189-95AB-6DE809FA27AE}"/>
              </a:ext>
            </a:extLst>
          </p:cNvPr>
          <p:cNvGrpSpPr>
            <a:grpSpLocks noChangeAspect="1"/>
          </p:cNvGrpSpPr>
          <p:nvPr/>
        </p:nvGrpSpPr>
        <p:grpSpPr bwMode="auto">
          <a:xfrm>
            <a:off x="8121146" y="-18278"/>
            <a:ext cx="3798091" cy="1997098"/>
            <a:chOff x="51" y="1926"/>
            <a:chExt cx="2634" cy="1385"/>
          </a:xfrm>
          <a:solidFill>
            <a:srgbClr val="A6A6A6">
              <a:alpha val="40000"/>
            </a:srgbClr>
          </a:solidFill>
        </p:grpSpPr>
        <p:sp>
          <p:nvSpPr>
            <p:cNvPr id="250" name="Freeform 10">
              <a:extLst>
                <a:ext uri="{FF2B5EF4-FFF2-40B4-BE49-F238E27FC236}">
                  <a16:creationId xmlns:a16="http://schemas.microsoft.com/office/drawing/2014/main" id="{6D5EBAA6-446F-469B-AB7B-B81203C79399}"/>
                </a:ext>
              </a:extLst>
            </p:cNvPr>
            <p:cNvSpPr>
              <a:spLocks noEditPoints="1"/>
            </p:cNvSpPr>
            <p:nvPr/>
          </p:nvSpPr>
          <p:spPr bwMode="auto">
            <a:xfrm>
              <a:off x="51" y="1926"/>
              <a:ext cx="2634" cy="1385"/>
            </a:xfrm>
            <a:custGeom>
              <a:avLst/>
              <a:gdLst>
                <a:gd name="T0" fmla="*/ 205 w 341"/>
                <a:gd name="T1" fmla="*/ 40 h 178"/>
                <a:gd name="T2" fmla="*/ 58 w 341"/>
                <a:gd name="T3" fmla="*/ 0 h 178"/>
                <a:gd name="T4" fmla="*/ 34 w 341"/>
                <a:gd name="T5" fmla="*/ 50 h 178"/>
                <a:gd name="T6" fmla="*/ 67 w 341"/>
                <a:gd name="T7" fmla="*/ 45 h 178"/>
                <a:gd name="T8" fmla="*/ 9 w 341"/>
                <a:gd name="T9" fmla="*/ 136 h 178"/>
                <a:gd name="T10" fmla="*/ 140 w 341"/>
                <a:gd name="T11" fmla="*/ 147 h 178"/>
                <a:gd name="T12" fmla="*/ 281 w 341"/>
                <a:gd name="T13" fmla="*/ 178 h 178"/>
                <a:gd name="T14" fmla="*/ 17 w 341"/>
                <a:gd name="T15" fmla="*/ 112 h 178"/>
                <a:gd name="T16" fmla="*/ 55 w 341"/>
                <a:gd name="T17" fmla="*/ 29 h 178"/>
                <a:gd name="T18" fmla="*/ 58 w 341"/>
                <a:gd name="T19" fmla="*/ 8 h 178"/>
                <a:gd name="T20" fmla="*/ 103 w 341"/>
                <a:gd name="T21" fmla="*/ 49 h 178"/>
                <a:gd name="T22" fmla="*/ 52 w 341"/>
                <a:gd name="T23" fmla="*/ 108 h 178"/>
                <a:gd name="T24" fmla="*/ 101 w 341"/>
                <a:gd name="T25" fmla="*/ 113 h 178"/>
                <a:gd name="T26" fmla="*/ 107 w 341"/>
                <a:gd name="T27" fmla="*/ 120 h 178"/>
                <a:gd name="T28" fmla="*/ 115 w 341"/>
                <a:gd name="T29" fmla="*/ 128 h 178"/>
                <a:gd name="T30" fmla="*/ 17 w 341"/>
                <a:gd name="T31" fmla="*/ 112 h 178"/>
                <a:gd name="T32" fmla="*/ 190 w 341"/>
                <a:gd name="T33" fmla="*/ 39 h 178"/>
                <a:gd name="T34" fmla="*/ 126 w 341"/>
                <a:gd name="T35" fmla="*/ 69 h 178"/>
                <a:gd name="T36" fmla="*/ 187 w 341"/>
                <a:gd name="T37" fmla="*/ 76 h 178"/>
                <a:gd name="T38" fmla="*/ 159 w 341"/>
                <a:gd name="T39" fmla="*/ 130 h 178"/>
                <a:gd name="T40" fmla="*/ 105 w 341"/>
                <a:gd name="T41" fmla="*/ 102 h 178"/>
                <a:gd name="T42" fmla="*/ 109 w 341"/>
                <a:gd name="T43" fmla="*/ 29 h 178"/>
                <a:gd name="T44" fmla="*/ 150 w 341"/>
                <a:gd name="T45" fmla="*/ 37 h 178"/>
                <a:gd name="T46" fmla="*/ 134 w 341"/>
                <a:gd name="T47" fmla="*/ 68 h 178"/>
                <a:gd name="T48" fmla="*/ 134 w 341"/>
                <a:gd name="T49" fmla="*/ 72 h 178"/>
                <a:gd name="T50" fmla="*/ 91 w 341"/>
                <a:gd name="T51" fmla="*/ 85 h 178"/>
                <a:gd name="T52" fmla="*/ 95 w 341"/>
                <a:gd name="T53" fmla="*/ 99 h 178"/>
                <a:gd name="T54" fmla="*/ 89 w 341"/>
                <a:gd name="T55" fmla="*/ 85 h 178"/>
                <a:gd name="T56" fmla="*/ 194 w 341"/>
                <a:gd name="T57" fmla="*/ 108 h 178"/>
                <a:gd name="T58" fmla="*/ 163 w 341"/>
                <a:gd name="T59" fmla="*/ 79 h 178"/>
                <a:gd name="T60" fmla="*/ 232 w 341"/>
                <a:gd name="T61" fmla="*/ 69 h 178"/>
                <a:gd name="T62" fmla="*/ 223 w 341"/>
                <a:gd name="T63" fmla="*/ 110 h 178"/>
                <a:gd name="T64" fmla="*/ 183 w 341"/>
                <a:gd name="T65" fmla="*/ 147 h 178"/>
                <a:gd name="T66" fmla="*/ 233 w 341"/>
                <a:gd name="T67" fmla="*/ 152 h 178"/>
                <a:gd name="T68" fmla="*/ 238 w 341"/>
                <a:gd name="T69" fmla="*/ 159 h 178"/>
                <a:gd name="T70" fmla="*/ 246 w 341"/>
                <a:gd name="T71" fmla="*/ 167 h 178"/>
                <a:gd name="T72" fmla="*/ 148 w 341"/>
                <a:gd name="T73" fmla="*/ 151 h 178"/>
                <a:gd name="T74" fmla="*/ 227 w 341"/>
                <a:gd name="T75" fmla="*/ 139 h 178"/>
                <a:gd name="T76" fmla="*/ 220 w 341"/>
                <a:gd name="T77" fmla="*/ 124 h 178"/>
                <a:gd name="T78" fmla="*/ 224 w 341"/>
                <a:gd name="T79" fmla="*/ 130 h 178"/>
                <a:gd name="T80" fmla="*/ 265 w 341"/>
                <a:gd name="T81" fmla="*/ 168 h 178"/>
                <a:gd name="T82" fmla="*/ 243 w 341"/>
                <a:gd name="T83" fmla="*/ 81 h 178"/>
                <a:gd name="T84" fmla="*/ 333 w 341"/>
                <a:gd name="T85" fmla="*/ 10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1" h="178">
                  <a:moveTo>
                    <a:pt x="281" y="39"/>
                  </a:moveTo>
                  <a:cubicBezTo>
                    <a:pt x="263" y="39"/>
                    <a:pt x="247" y="46"/>
                    <a:pt x="237" y="60"/>
                  </a:cubicBezTo>
                  <a:cubicBezTo>
                    <a:pt x="230" y="50"/>
                    <a:pt x="219" y="43"/>
                    <a:pt x="205" y="40"/>
                  </a:cubicBezTo>
                  <a:cubicBezTo>
                    <a:pt x="196" y="15"/>
                    <a:pt x="177" y="0"/>
                    <a:pt x="150" y="0"/>
                  </a:cubicBezTo>
                  <a:cubicBezTo>
                    <a:pt x="131" y="0"/>
                    <a:pt x="116" y="7"/>
                    <a:pt x="105" y="21"/>
                  </a:cubicBezTo>
                  <a:cubicBezTo>
                    <a:pt x="96" y="7"/>
                    <a:pt x="79" y="0"/>
                    <a:pt x="58" y="0"/>
                  </a:cubicBezTo>
                  <a:cubicBezTo>
                    <a:pt x="33" y="0"/>
                    <a:pt x="14" y="10"/>
                    <a:pt x="3" y="28"/>
                  </a:cubicBezTo>
                  <a:cubicBezTo>
                    <a:pt x="0" y="31"/>
                    <a:pt x="0" y="31"/>
                    <a:pt x="0" y="31"/>
                  </a:cubicBezTo>
                  <a:cubicBezTo>
                    <a:pt x="34" y="50"/>
                    <a:pt x="34" y="50"/>
                    <a:pt x="34" y="50"/>
                  </a:cubicBezTo>
                  <a:cubicBezTo>
                    <a:pt x="36" y="47"/>
                    <a:pt x="36" y="47"/>
                    <a:pt x="36" y="47"/>
                  </a:cubicBezTo>
                  <a:cubicBezTo>
                    <a:pt x="40" y="40"/>
                    <a:pt x="47" y="37"/>
                    <a:pt x="55" y="37"/>
                  </a:cubicBezTo>
                  <a:cubicBezTo>
                    <a:pt x="67" y="37"/>
                    <a:pt x="67" y="43"/>
                    <a:pt x="67" y="45"/>
                  </a:cubicBezTo>
                  <a:cubicBezTo>
                    <a:pt x="67" y="49"/>
                    <a:pt x="66" y="54"/>
                    <a:pt x="57" y="63"/>
                  </a:cubicBezTo>
                  <a:cubicBezTo>
                    <a:pt x="9" y="108"/>
                    <a:pt x="9" y="108"/>
                    <a:pt x="9" y="108"/>
                  </a:cubicBezTo>
                  <a:cubicBezTo>
                    <a:pt x="9" y="136"/>
                    <a:pt x="9" y="136"/>
                    <a:pt x="9" y="136"/>
                  </a:cubicBezTo>
                  <a:cubicBezTo>
                    <a:pt x="132" y="136"/>
                    <a:pt x="132" y="136"/>
                    <a:pt x="132" y="136"/>
                  </a:cubicBezTo>
                  <a:cubicBezTo>
                    <a:pt x="137" y="138"/>
                    <a:pt x="143" y="139"/>
                    <a:pt x="149" y="139"/>
                  </a:cubicBezTo>
                  <a:cubicBezTo>
                    <a:pt x="140" y="147"/>
                    <a:pt x="140" y="147"/>
                    <a:pt x="140" y="147"/>
                  </a:cubicBezTo>
                  <a:cubicBezTo>
                    <a:pt x="140" y="175"/>
                    <a:pt x="140" y="175"/>
                    <a:pt x="140" y="175"/>
                  </a:cubicBezTo>
                  <a:cubicBezTo>
                    <a:pt x="263" y="175"/>
                    <a:pt x="263" y="175"/>
                    <a:pt x="263" y="175"/>
                  </a:cubicBezTo>
                  <a:cubicBezTo>
                    <a:pt x="269" y="177"/>
                    <a:pt x="275" y="178"/>
                    <a:pt x="281" y="178"/>
                  </a:cubicBezTo>
                  <a:cubicBezTo>
                    <a:pt x="317" y="178"/>
                    <a:pt x="341" y="151"/>
                    <a:pt x="341" y="108"/>
                  </a:cubicBezTo>
                  <a:cubicBezTo>
                    <a:pt x="341" y="66"/>
                    <a:pt x="317" y="39"/>
                    <a:pt x="281" y="39"/>
                  </a:cubicBezTo>
                  <a:close/>
                  <a:moveTo>
                    <a:pt x="17" y="112"/>
                  </a:moveTo>
                  <a:cubicBezTo>
                    <a:pt x="62" y="69"/>
                    <a:pt x="62" y="69"/>
                    <a:pt x="62" y="69"/>
                  </a:cubicBezTo>
                  <a:cubicBezTo>
                    <a:pt x="74" y="58"/>
                    <a:pt x="75" y="51"/>
                    <a:pt x="75" y="45"/>
                  </a:cubicBezTo>
                  <a:cubicBezTo>
                    <a:pt x="75" y="35"/>
                    <a:pt x="68" y="29"/>
                    <a:pt x="55" y="29"/>
                  </a:cubicBezTo>
                  <a:cubicBezTo>
                    <a:pt x="45" y="29"/>
                    <a:pt x="37" y="32"/>
                    <a:pt x="31" y="40"/>
                  </a:cubicBezTo>
                  <a:cubicBezTo>
                    <a:pt x="12" y="29"/>
                    <a:pt x="12" y="29"/>
                    <a:pt x="12" y="29"/>
                  </a:cubicBezTo>
                  <a:cubicBezTo>
                    <a:pt x="22" y="15"/>
                    <a:pt x="38" y="8"/>
                    <a:pt x="58" y="8"/>
                  </a:cubicBezTo>
                  <a:cubicBezTo>
                    <a:pt x="79" y="8"/>
                    <a:pt x="95" y="16"/>
                    <a:pt x="101" y="30"/>
                  </a:cubicBezTo>
                  <a:cubicBezTo>
                    <a:pt x="102" y="33"/>
                    <a:pt x="103" y="38"/>
                    <a:pt x="103" y="42"/>
                  </a:cubicBezTo>
                  <a:cubicBezTo>
                    <a:pt x="103" y="44"/>
                    <a:pt x="103" y="47"/>
                    <a:pt x="103" y="49"/>
                  </a:cubicBezTo>
                  <a:cubicBezTo>
                    <a:pt x="102" y="56"/>
                    <a:pt x="99" y="62"/>
                    <a:pt x="91" y="71"/>
                  </a:cubicBezTo>
                  <a:cubicBezTo>
                    <a:pt x="88" y="74"/>
                    <a:pt x="86" y="77"/>
                    <a:pt x="83" y="79"/>
                  </a:cubicBezTo>
                  <a:cubicBezTo>
                    <a:pt x="52" y="108"/>
                    <a:pt x="52" y="108"/>
                    <a:pt x="52" y="108"/>
                  </a:cubicBezTo>
                  <a:cubicBezTo>
                    <a:pt x="98" y="108"/>
                    <a:pt x="98" y="108"/>
                    <a:pt x="98" y="108"/>
                  </a:cubicBezTo>
                  <a:cubicBezTo>
                    <a:pt x="99" y="108"/>
                    <a:pt x="99" y="109"/>
                    <a:pt x="99" y="109"/>
                  </a:cubicBezTo>
                  <a:cubicBezTo>
                    <a:pt x="100" y="111"/>
                    <a:pt x="100" y="112"/>
                    <a:pt x="101" y="113"/>
                  </a:cubicBezTo>
                  <a:cubicBezTo>
                    <a:pt x="102" y="114"/>
                    <a:pt x="102" y="114"/>
                    <a:pt x="103" y="115"/>
                  </a:cubicBezTo>
                  <a:cubicBezTo>
                    <a:pt x="103" y="116"/>
                    <a:pt x="104" y="117"/>
                    <a:pt x="105" y="118"/>
                  </a:cubicBezTo>
                  <a:cubicBezTo>
                    <a:pt x="105" y="119"/>
                    <a:pt x="106" y="119"/>
                    <a:pt x="107" y="120"/>
                  </a:cubicBezTo>
                  <a:cubicBezTo>
                    <a:pt x="107" y="121"/>
                    <a:pt x="108" y="122"/>
                    <a:pt x="109" y="123"/>
                  </a:cubicBezTo>
                  <a:cubicBezTo>
                    <a:pt x="110" y="123"/>
                    <a:pt x="110" y="124"/>
                    <a:pt x="111" y="124"/>
                  </a:cubicBezTo>
                  <a:cubicBezTo>
                    <a:pt x="112" y="126"/>
                    <a:pt x="113" y="127"/>
                    <a:pt x="115" y="128"/>
                  </a:cubicBezTo>
                  <a:cubicBezTo>
                    <a:pt x="115" y="128"/>
                    <a:pt x="115" y="128"/>
                    <a:pt x="116" y="128"/>
                  </a:cubicBezTo>
                  <a:cubicBezTo>
                    <a:pt x="17" y="128"/>
                    <a:pt x="17" y="128"/>
                    <a:pt x="17" y="128"/>
                  </a:cubicBezTo>
                  <a:lnTo>
                    <a:pt x="17" y="112"/>
                  </a:lnTo>
                  <a:close/>
                  <a:moveTo>
                    <a:pt x="150" y="8"/>
                  </a:moveTo>
                  <a:cubicBezTo>
                    <a:pt x="171" y="8"/>
                    <a:pt x="188" y="19"/>
                    <a:pt x="196" y="39"/>
                  </a:cubicBezTo>
                  <a:cubicBezTo>
                    <a:pt x="194" y="39"/>
                    <a:pt x="192" y="39"/>
                    <a:pt x="190" y="39"/>
                  </a:cubicBezTo>
                  <a:cubicBezTo>
                    <a:pt x="182" y="39"/>
                    <a:pt x="175" y="40"/>
                    <a:pt x="168" y="42"/>
                  </a:cubicBezTo>
                  <a:cubicBezTo>
                    <a:pt x="164" y="32"/>
                    <a:pt x="156" y="29"/>
                    <a:pt x="150" y="29"/>
                  </a:cubicBezTo>
                  <a:cubicBezTo>
                    <a:pt x="139" y="29"/>
                    <a:pt x="126" y="36"/>
                    <a:pt x="126" y="69"/>
                  </a:cubicBezTo>
                  <a:cubicBezTo>
                    <a:pt x="126" y="103"/>
                    <a:pt x="139" y="110"/>
                    <a:pt x="150" y="110"/>
                  </a:cubicBezTo>
                  <a:cubicBezTo>
                    <a:pt x="159" y="110"/>
                    <a:pt x="170" y="104"/>
                    <a:pt x="173" y="80"/>
                  </a:cubicBezTo>
                  <a:cubicBezTo>
                    <a:pt x="177" y="77"/>
                    <a:pt x="181" y="76"/>
                    <a:pt x="187" y="76"/>
                  </a:cubicBezTo>
                  <a:cubicBezTo>
                    <a:pt x="199" y="76"/>
                    <a:pt x="199" y="82"/>
                    <a:pt x="199" y="85"/>
                  </a:cubicBezTo>
                  <a:cubicBezTo>
                    <a:pt x="199" y="88"/>
                    <a:pt x="198" y="93"/>
                    <a:pt x="189" y="102"/>
                  </a:cubicBezTo>
                  <a:cubicBezTo>
                    <a:pt x="159" y="130"/>
                    <a:pt x="159" y="130"/>
                    <a:pt x="159" y="130"/>
                  </a:cubicBezTo>
                  <a:cubicBezTo>
                    <a:pt x="156" y="131"/>
                    <a:pt x="153" y="131"/>
                    <a:pt x="150" y="131"/>
                  </a:cubicBezTo>
                  <a:cubicBezTo>
                    <a:pt x="144" y="131"/>
                    <a:pt x="139" y="130"/>
                    <a:pt x="134" y="128"/>
                  </a:cubicBezTo>
                  <a:cubicBezTo>
                    <a:pt x="121" y="124"/>
                    <a:pt x="111" y="115"/>
                    <a:pt x="105" y="102"/>
                  </a:cubicBezTo>
                  <a:cubicBezTo>
                    <a:pt x="101" y="94"/>
                    <a:pt x="99" y="85"/>
                    <a:pt x="98" y="75"/>
                  </a:cubicBezTo>
                  <a:cubicBezTo>
                    <a:pt x="107" y="64"/>
                    <a:pt x="111" y="54"/>
                    <a:pt x="111" y="42"/>
                  </a:cubicBezTo>
                  <a:cubicBezTo>
                    <a:pt x="111" y="37"/>
                    <a:pt x="110" y="33"/>
                    <a:pt x="109" y="29"/>
                  </a:cubicBezTo>
                  <a:cubicBezTo>
                    <a:pt x="118" y="15"/>
                    <a:pt x="132" y="8"/>
                    <a:pt x="150" y="8"/>
                  </a:cubicBezTo>
                  <a:close/>
                  <a:moveTo>
                    <a:pt x="134" y="68"/>
                  </a:moveTo>
                  <a:cubicBezTo>
                    <a:pt x="134" y="53"/>
                    <a:pt x="137" y="37"/>
                    <a:pt x="150" y="37"/>
                  </a:cubicBezTo>
                  <a:cubicBezTo>
                    <a:pt x="155" y="37"/>
                    <a:pt x="158" y="40"/>
                    <a:pt x="161" y="44"/>
                  </a:cubicBezTo>
                  <a:cubicBezTo>
                    <a:pt x="150" y="49"/>
                    <a:pt x="140" y="57"/>
                    <a:pt x="134" y="67"/>
                  </a:cubicBezTo>
                  <a:lnTo>
                    <a:pt x="134" y="68"/>
                  </a:lnTo>
                  <a:close/>
                  <a:moveTo>
                    <a:pt x="163" y="88"/>
                  </a:moveTo>
                  <a:cubicBezTo>
                    <a:pt x="161" y="96"/>
                    <a:pt x="157" y="102"/>
                    <a:pt x="150" y="102"/>
                  </a:cubicBezTo>
                  <a:cubicBezTo>
                    <a:pt x="137" y="102"/>
                    <a:pt x="134" y="86"/>
                    <a:pt x="134" y="72"/>
                  </a:cubicBezTo>
                  <a:lnTo>
                    <a:pt x="163" y="88"/>
                  </a:lnTo>
                  <a:close/>
                  <a:moveTo>
                    <a:pt x="91" y="83"/>
                  </a:moveTo>
                  <a:cubicBezTo>
                    <a:pt x="91" y="83"/>
                    <a:pt x="91" y="84"/>
                    <a:pt x="91" y="85"/>
                  </a:cubicBezTo>
                  <a:cubicBezTo>
                    <a:pt x="92" y="87"/>
                    <a:pt x="92" y="89"/>
                    <a:pt x="92" y="91"/>
                  </a:cubicBezTo>
                  <a:cubicBezTo>
                    <a:pt x="93" y="92"/>
                    <a:pt x="93" y="93"/>
                    <a:pt x="93" y="94"/>
                  </a:cubicBezTo>
                  <a:cubicBezTo>
                    <a:pt x="94" y="96"/>
                    <a:pt x="94" y="98"/>
                    <a:pt x="95" y="99"/>
                  </a:cubicBezTo>
                  <a:cubicBezTo>
                    <a:pt x="95" y="100"/>
                    <a:pt x="95" y="100"/>
                    <a:pt x="95" y="100"/>
                  </a:cubicBezTo>
                  <a:cubicBezTo>
                    <a:pt x="72" y="100"/>
                    <a:pt x="72" y="100"/>
                    <a:pt x="72" y="100"/>
                  </a:cubicBezTo>
                  <a:cubicBezTo>
                    <a:pt x="89" y="85"/>
                    <a:pt x="89" y="85"/>
                    <a:pt x="89" y="85"/>
                  </a:cubicBezTo>
                  <a:cubicBezTo>
                    <a:pt x="89" y="84"/>
                    <a:pt x="90" y="84"/>
                    <a:pt x="91" y="83"/>
                  </a:cubicBezTo>
                  <a:close/>
                  <a:moveTo>
                    <a:pt x="148" y="151"/>
                  </a:moveTo>
                  <a:cubicBezTo>
                    <a:pt x="194" y="108"/>
                    <a:pt x="194" y="108"/>
                    <a:pt x="194" y="108"/>
                  </a:cubicBezTo>
                  <a:cubicBezTo>
                    <a:pt x="205" y="97"/>
                    <a:pt x="207" y="90"/>
                    <a:pt x="207" y="85"/>
                  </a:cubicBezTo>
                  <a:cubicBezTo>
                    <a:pt x="207" y="74"/>
                    <a:pt x="199" y="68"/>
                    <a:pt x="187" y="68"/>
                  </a:cubicBezTo>
                  <a:cubicBezTo>
                    <a:pt x="177" y="68"/>
                    <a:pt x="169" y="72"/>
                    <a:pt x="163" y="79"/>
                  </a:cubicBezTo>
                  <a:cubicBezTo>
                    <a:pt x="143" y="68"/>
                    <a:pt x="143" y="68"/>
                    <a:pt x="143" y="68"/>
                  </a:cubicBezTo>
                  <a:cubicBezTo>
                    <a:pt x="153" y="54"/>
                    <a:pt x="170" y="47"/>
                    <a:pt x="190" y="47"/>
                  </a:cubicBezTo>
                  <a:cubicBezTo>
                    <a:pt x="211" y="47"/>
                    <a:pt x="227" y="55"/>
                    <a:pt x="232" y="69"/>
                  </a:cubicBezTo>
                  <a:cubicBezTo>
                    <a:pt x="234" y="73"/>
                    <a:pt x="235" y="77"/>
                    <a:pt x="235" y="81"/>
                  </a:cubicBezTo>
                  <a:cubicBezTo>
                    <a:pt x="235" y="83"/>
                    <a:pt x="235" y="86"/>
                    <a:pt x="234" y="88"/>
                  </a:cubicBezTo>
                  <a:cubicBezTo>
                    <a:pt x="233" y="95"/>
                    <a:pt x="230" y="101"/>
                    <a:pt x="223" y="110"/>
                  </a:cubicBezTo>
                  <a:cubicBezTo>
                    <a:pt x="223" y="110"/>
                    <a:pt x="223" y="110"/>
                    <a:pt x="223" y="110"/>
                  </a:cubicBezTo>
                  <a:cubicBezTo>
                    <a:pt x="220" y="113"/>
                    <a:pt x="218" y="116"/>
                    <a:pt x="215" y="118"/>
                  </a:cubicBezTo>
                  <a:cubicBezTo>
                    <a:pt x="183" y="147"/>
                    <a:pt x="183" y="147"/>
                    <a:pt x="183" y="147"/>
                  </a:cubicBezTo>
                  <a:cubicBezTo>
                    <a:pt x="230" y="147"/>
                    <a:pt x="230" y="147"/>
                    <a:pt x="230" y="147"/>
                  </a:cubicBezTo>
                  <a:cubicBezTo>
                    <a:pt x="230" y="148"/>
                    <a:pt x="231" y="148"/>
                    <a:pt x="231" y="148"/>
                  </a:cubicBezTo>
                  <a:cubicBezTo>
                    <a:pt x="231" y="150"/>
                    <a:pt x="232" y="151"/>
                    <a:pt x="233" y="152"/>
                  </a:cubicBezTo>
                  <a:cubicBezTo>
                    <a:pt x="233" y="153"/>
                    <a:pt x="234" y="153"/>
                    <a:pt x="234" y="154"/>
                  </a:cubicBezTo>
                  <a:cubicBezTo>
                    <a:pt x="235" y="155"/>
                    <a:pt x="236" y="156"/>
                    <a:pt x="237" y="157"/>
                  </a:cubicBezTo>
                  <a:cubicBezTo>
                    <a:pt x="237" y="158"/>
                    <a:pt x="238" y="158"/>
                    <a:pt x="238" y="159"/>
                  </a:cubicBezTo>
                  <a:cubicBezTo>
                    <a:pt x="239" y="160"/>
                    <a:pt x="240" y="161"/>
                    <a:pt x="241" y="162"/>
                  </a:cubicBezTo>
                  <a:cubicBezTo>
                    <a:pt x="241" y="162"/>
                    <a:pt x="242" y="163"/>
                    <a:pt x="242" y="164"/>
                  </a:cubicBezTo>
                  <a:cubicBezTo>
                    <a:pt x="244" y="165"/>
                    <a:pt x="245" y="166"/>
                    <a:pt x="246" y="167"/>
                  </a:cubicBezTo>
                  <a:cubicBezTo>
                    <a:pt x="247" y="167"/>
                    <a:pt x="247" y="167"/>
                    <a:pt x="247" y="167"/>
                  </a:cubicBezTo>
                  <a:cubicBezTo>
                    <a:pt x="148" y="167"/>
                    <a:pt x="148" y="167"/>
                    <a:pt x="148" y="167"/>
                  </a:cubicBezTo>
                  <a:lnTo>
                    <a:pt x="148" y="151"/>
                  </a:lnTo>
                  <a:close/>
                  <a:moveTo>
                    <a:pt x="225" y="133"/>
                  </a:moveTo>
                  <a:cubicBezTo>
                    <a:pt x="225" y="135"/>
                    <a:pt x="226" y="137"/>
                    <a:pt x="226" y="138"/>
                  </a:cubicBezTo>
                  <a:cubicBezTo>
                    <a:pt x="226" y="139"/>
                    <a:pt x="226" y="139"/>
                    <a:pt x="227" y="139"/>
                  </a:cubicBezTo>
                  <a:cubicBezTo>
                    <a:pt x="204" y="139"/>
                    <a:pt x="204" y="139"/>
                    <a:pt x="204" y="139"/>
                  </a:cubicBezTo>
                  <a:cubicBezTo>
                    <a:pt x="220" y="124"/>
                    <a:pt x="220" y="124"/>
                    <a:pt x="220" y="124"/>
                  </a:cubicBezTo>
                  <a:cubicBezTo>
                    <a:pt x="220" y="124"/>
                    <a:pt x="220" y="124"/>
                    <a:pt x="220" y="124"/>
                  </a:cubicBezTo>
                  <a:cubicBezTo>
                    <a:pt x="221" y="123"/>
                    <a:pt x="222" y="123"/>
                    <a:pt x="222" y="122"/>
                  </a:cubicBezTo>
                  <a:cubicBezTo>
                    <a:pt x="223" y="122"/>
                    <a:pt x="223" y="123"/>
                    <a:pt x="223" y="123"/>
                  </a:cubicBezTo>
                  <a:cubicBezTo>
                    <a:pt x="223" y="126"/>
                    <a:pt x="223" y="128"/>
                    <a:pt x="224" y="130"/>
                  </a:cubicBezTo>
                  <a:cubicBezTo>
                    <a:pt x="224" y="131"/>
                    <a:pt x="225" y="132"/>
                    <a:pt x="225" y="133"/>
                  </a:cubicBezTo>
                  <a:close/>
                  <a:moveTo>
                    <a:pt x="281" y="170"/>
                  </a:moveTo>
                  <a:cubicBezTo>
                    <a:pt x="276" y="170"/>
                    <a:pt x="270" y="169"/>
                    <a:pt x="265" y="168"/>
                  </a:cubicBezTo>
                  <a:cubicBezTo>
                    <a:pt x="252" y="164"/>
                    <a:pt x="242" y="155"/>
                    <a:pt x="236" y="141"/>
                  </a:cubicBezTo>
                  <a:cubicBezTo>
                    <a:pt x="232" y="134"/>
                    <a:pt x="230" y="124"/>
                    <a:pt x="230" y="114"/>
                  </a:cubicBezTo>
                  <a:cubicBezTo>
                    <a:pt x="239" y="103"/>
                    <a:pt x="243" y="94"/>
                    <a:pt x="243" y="81"/>
                  </a:cubicBezTo>
                  <a:cubicBezTo>
                    <a:pt x="243" y="76"/>
                    <a:pt x="242" y="72"/>
                    <a:pt x="241" y="68"/>
                  </a:cubicBezTo>
                  <a:cubicBezTo>
                    <a:pt x="250" y="54"/>
                    <a:pt x="264" y="47"/>
                    <a:pt x="281" y="47"/>
                  </a:cubicBezTo>
                  <a:cubicBezTo>
                    <a:pt x="312" y="47"/>
                    <a:pt x="333" y="71"/>
                    <a:pt x="333" y="108"/>
                  </a:cubicBezTo>
                  <a:cubicBezTo>
                    <a:pt x="333" y="146"/>
                    <a:pt x="312" y="170"/>
                    <a:pt x="281" y="1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Freeform 11">
              <a:extLst>
                <a:ext uri="{FF2B5EF4-FFF2-40B4-BE49-F238E27FC236}">
                  <a16:creationId xmlns:a16="http://schemas.microsoft.com/office/drawing/2014/main" id="{6CA36AE2-8FDE-4CFB-B554-CA9852CBB04B}"/>
                </a:ext>
              </a:extLst>
            </p:cNvPr>
            <p:cNvSpPr>
              <a:spLocks noEditPoints="1"/>
            </p:cNvSpPr>
            <p:nvPr/>
          </p:nvSpPr>
          <p:spPr bwMode="auto">
            <a:xfrm>
              <a:off x="2037" y="2455"/>
              <a:ext cx="370" cy="630"/>
            </a:xfrm>
            <a:custGeom>
              <a:avLst/>
              <a:gdLst>
                <a:gd name="T0" fmla="*/ 24 w 48"/>
                <a:gd name="T1" fmla="*/ 0 h 81"/>
                <a:gd name="T2" fmla="*/ 0 w 48"/>
                <a:gd name="T3" fmla="*/ 40 h 81"/>
                <a:gd name="T4" fmla="*/ 24 w 48"/>
                <a:gd name="T5" fmla="*/ 81 h 81"/>
                <a:gd name="T6" fmla="*/ 48 w 48"/>
                <a:gd name="T7" fmla="*/ 40 h 81"/>
                <a:gd name="T8" fmla="*/ 24 w 48"/>
                <a:gd name="T9" fmla="*/ 0 h 81"/>
                <a:gd name="T10" fmla="*/ 24 w 48"/>
                <a:gd name="T11" fmla="*/ 73 h 81"/>
                <a:gd name="T12" fmla="*/ 8 w 48"/>
                <a:gd name="T13" fmla="*/ 40 h 81"/>
                <a:gd name="T14" fmla="*/ 24 w 48"/>
                <a:gd name="T15" fmla="*/ 8 h 81"/>
                <a:gd name="T16" fmla="*/ 40 w 48"/>
                <a:gd name="T17" fmla="*/ 40 h 81"/>
                <a:gd name="T18" fmla="*/ 24 w 48"/>
                <a:gd name="T19" fmla="*/ 7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81">
                  <a:moveTo>
                    <a:pt x="24" y="0"/>
                  </a:moveTo>
                  <a:cubicBezTo>
                    <a:pt x="13" y="0"/>
                    <a:pt x="0" y="7"/>
                    <a:pt x="0" y="40"/>
                  </a:cubicBezTo>
                  <a:cubicBezTo>
                    <a:pt x="0" y="74"/>
                    <a:pt x="13" y="81"/>
                    <a:pt x="24" y="81"/>
                  </a:cubicBezTo>
                  <a:cubicBezTo>
                    <a:pt x="35" y="81"/>
                    <a:pt x="48" y="74"/>
                    <a:pt x="48" y="40"/>
                  </a:cubicBezTo>
                  <a:cubicBezTo>
                    <a:pt x="48" y="7"/>
                    <a:pt x="35" y="0"/>
                    <a:pt x="24" y="0"/>
                  </a:cubicBezTo>
                  <a:close/>
                  <a:moveTo>
                    <a:pt x="24" y="73"/>
                  </a:moveTo>
                  <a:cubicBezTo>
                    <a:pt x="11" y="73"/>
                    <a:pt x="8" y="55"/>
                    <a:pt x="8" y="40"/>
                  </a:cubicBezTo>
                  <a:cubicBezTo>
                    <a:pt x="8" y="26"/>
                    <a:pt x="11" y="8"/>
                    <a:pt x="24" y="8"/>
                  </a:cubicBezTo>
                  <a:cubicBezTo>
                    <a:pt x="37" y="8"/>
                    <a:pt x="40" y="26"/>
                    <a:pt x="40" y="40"/>
                  </a:cubicBezTo>
                  <a:cubicBezTo>
                    <a:pt x="40" y="55"/>
                    <a:pt x="37" y="73"/>
                    <a:pt x="2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Marcador de posición de imagen 30">
            <a:extLst>
              <a:ext uri="{FF2B5EF4-FFF2-40B4-BE49-F238E27FC236}">
                <a16:creationId xmlns:a16="http://schemas.microsoft.com/office/drawing/2014/main" id="{C5188924-782F-4AC7-9ED3-7D75DD0E91F4}"/>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25249" r="25249"/>
          <a:stretch>
            <a:fillRect/>
          </a:stretch>
        </p:blipFill>
        <p:spPr/>
      </p:pic>
      <p:pic>
        <p:nvPicPr>
          <p:cNvPr id="29" name="Marcador de posición de imagen 28">
            <a:extLst>
              <a:ext uri="{FF2B5EF4-FFF2-40B4-BE49-F238E27FC236}">
                <a16:creationId xmlns:a16="http://schemas.microsoft.com/office/drawing/2014/main" id="{BA69B795-966D-4893-B8C7-A649AAFCDF17}"/>
              </a:ext>
            </a:extLst>
          </p:cNvPr>
          <p:cNvPicPr>
            <a:picLocks noGrp="1" noChangeAspect="1"/>
          </p:cNvPicPr>
          <p:nvPr>
            <p:ph type="pic" sz="quarter" idx="11"/>
          </p:nvPr>
        </p:nvPicPr>
        <p:blipFill>
          <a:blip r:embed="rId3">
            <a:extLst>
              <a:ext uri="{28A0092B-C50C-407E-A947-70E740481C1C}">
                <a14:useLocalDpi xmlns:a14="http://schemas.microsoft.com/office/drawing/2010/main" val="0"/>
              </a:ext>
            </a:extLst>
          </a:blip>
          <a:srcRect l="29133" r="29133"/>
          <a:stretch>
            <a:fillRect/>
          </a:stretch>
        </p:blipFill>
        <p:spPr/>
      </p:pic>
      <p:sp>
        <p:nvSpPr>
          <p:cNvPr id="116" name="Rectángulo 115">
            <a:extLst>
              <a:ext uri="{FF2B5EF4-FFF2-40B4-BE49-F238E27FC236}">
                <a16:creationId xmlns:a16="http://schemas.microsoft.com/office/drawing/2014/main" id="{DA01EC13-4465-458D-BC36-EB13727F92A3}"/>
              </a:ext>
            </a:extLst>
          </p:cNvPr>
          <p:cNvSpPr/>
          <p:nvPr/>
        </p:nvSpPr>
        <p:spPr>
          <a:xfrm>
            <a:off x="5495835" y="1314450"/>
            <a:ext cx="600165" cy="5029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CuadroTexto 116">
            <a:extLst>
              <a:ext uri="{FF2B5EF4-FFF2-40B4-BE49-F238E27FC236}">
                <a16:creationId xmlns:a16="http://schemas.microsoft.com/office/drawing/2014/main" id="{5C27C896-D252-4FA0-87B6-EAADA309FDEC}"/>
              </a:ext>
            </a:extLst>
          </p:cNvPr>
          <p:cNvSpPr txBox="1"/>
          <p:nvPr/>
        </p:nvSpPr>
        <p:spPr>
          <a:xfrm rot="16200000">
            <a:off x="3404757" y="3052241"/>
            <a:ext cx="5382488" cy="1200329"/>
          </a:xfrm>
          <a:prstGeom prst="rect">
            <a:avLst/>
          </a:prstGeom>
          <a:noFill/>
        </p:spPr>
        <p:txBody>
          <a:bodyPr wrap="square" rtlCol="0">
            <a:spAutoFit/>
          </a:bodyPr>
          <a:lstStyle/>
          <a:p>
            <a:r>
              <a:rPr lang="en-US" sz="3600" dirty="0">
                <a:solidFill>
                  <a:schemeClr val="bg1"/>
                </a:solidFill>
                <a:effectLst>
                  <a:outerShdw blurRad="38100" dist="38100" dir="2700000" algn="tl">
                    <a:srgbClr val="000000">
                      <a:alpha val="43137"/>
                    </a:srgbClr>
                  </a:outerShdw>
                </a:effectLst>
                <a:latin typeface="Aharoni" panose="02010803020104030203" pitchFamily="2" charset="-79"/>
                <a:cs typeface="Aharoni" panose="02010803020104030203" pitchFamily="2" charset="-79"/>
              </a:rPr>
              <a:t>COVID – 19 CORONAVIRUS</a:t>
            </a:r>
          </a:p>
        </p:txBody>
      </p:sp>
      <p:sp>
        <p:nvSpPr>
          <p:cNvPr id="118" name="CuadroTexto 117">
            <a:extLst>
              <a:ext uri="{FF2B5EF4-FFF2-40B4-BE49-F238E27FC236}">
                <a16:creationId xmlns:a16="http://schemas.microsoft.com/office/drawing/2014/main" id="{34239D65-D7A0-4E84-BD04-9622C13C447F}"/>
              </a:ext>
            </a:extLst>
          </p:cNvPr>
          <p:cNvSpPr txBox="1"/>
          <p:nvPr/>
        </p:nvSpPr>
        <p:spPr>
          <a:xfrm>
            <a:off x="6696166" y="4617125"/>
            <a:ext cx="5038634" cy="2031325"/>
          </a:xfrm>
          <a:prstGeom prst="rect">
            <a:avLst/>
          </a:prstGeom>
          <a:noFill/>
        </p:spPr>
        <p:txBody>
          <a:bodyPr wrap="square" rtlCol="0">
            <a:spAutoFit/>
          </a:bodyPr>
          <a:lstStyle/>
          <a:p>
            <a:r>
              <a:rPr lang="en-US" sz="1800" b="1" dirty="0">
                <a:solidFill>
                  <a:schemeClr val="bg1"/>
                </a:solidFill>
              </a:rPr>
              <a:t>“(</a:t>
            </a:r>
            <a:r>
              <a:rPr lang="en-US" sz="1800" b="1" dirty="0" err="1">
                <a:solidFill>
                  <a:schemeClr val="bg1"/>
                </a:solidFill>
              </a:rPr>
              <a:t>CoVs</a:t>
            </a:r>
            <a:r>
              <a:rPr lang="en-US" sz="1800" b="1" dirty="0">
                <a:solidFill>
                  <a:schemeClr val="bg1"/>
                </a:solidFill>
              </a:rPr>
              <a:t>) are viruses that periodically arise in different areas of the world and cause Acute Respiratory Infection (ARI), that is, flu, which can be mild, moderate or severe.” </a:t>
            </a:r>
            <a:r>
              <a:rPr lang="en-US" sz="1800" b="1" dirty="0">
                <a:solidFill>
                  <a:srgbClr val="7030A0"/>
                </a:solidFill>
              </a:rPr>
              <a:t>www.minsalud.gov.co</a:t>
            </a:r>
          </a:p>
          <a:p>
            <a:endParaRPr lang="en-US" sz="1800" dirty="0">
              <a:solidFill>
                <a:schemeClr val="bg1"/>
              </a:solidFill>
            </a:endParaRPr>
          </a:p>
          <a:p>
            <a:endParaRPr lang="en-US" dirty="0">
              <a:solidFill>
                <a:schemeClr val="bg1"/>
              </a:solidFill>
            </a:endParaRPr>
          </a:p>
        </p:txBody>
      </p:sp>
      <p:grpSp>
        <p:nvGrpSpPr>
          <p:cNvPr id="137" name="Group 4">
            <a:extLst>
              <a:ext uri="{FF2B5EF4-FFF2-40B4-BE49-F238E27FC236}">
                <a16:creationId xmlns:a16="http://schemas.microsoft.com/office/drawing/2014/main" id="{B1A22522-9DB7-42FF-A981-D6B7B460CD77}"/>
              </a:ext>
            </a:extLst>
          </p:cNvPr>
          <p:cNvGrpSpPr>
            <a:grpSpLocks noChangeAspect="1"/>
          </p:cNvGrpSpPr>
          <p:nvPr/>
        </p:nvGrpSpPr>
        <p:grpSpPr bwMode="auto">
          <a:xfrm>
            <a:off x="457201" y="315901"/>
            <a:ext cx="3798091" cy="1997098"/>
            <a:chOff x="51" y="1926"/>
            <a:chExt cx="2634" cy="1385"/>
          </a:xfrm>
          <a:solidFill>
            <a:srgbClr val="A6A6A6">
              <a:alpha val="40000"/>
            </a:srgbClr>
          </a:solidFill>
        </p:grpSpPr>
        <p:sp>
          <p:nvSpPr>
            <p:cNvPr id="138" name="Freeform 10">
              <a:extLst>
                <a:ext uri="{FF2B5EF4-FFF2-40B4-BE49-F238E27FC236}">
                  <a16:creationId xmlns:a16="http://schemas.microsoft.com/office/drawing/2014/main" id="{9E894701-E13D-48A5-89D7-70F534B6464D}"/>
                </a:ext>
              </a:extLst>
            </p:cNvPr>
            <p:cNvSpPr>
              <a:spLocks noEditPoints="1"/>
            </p:cNvSpPr>
            <p:nvPr/>
          </p:nvSpPr>
          <p:spPr bwMode="auto">
            <a:xfrm>
              <a:off x="51" y="1926"/>
              <a:ext cx="2634" cy="1385"/>
            </a:xfrm>
            <a:custGeom>
              <a:avLst/>
              <a:gdLst>
                <a:gd name="T0" fmla="*/ 205 w 341"/>
                <a:gd name="T1" fmla="*/ 40 h 178"/>
                <a:gd name="T2" fmla="*/ 58 w 341"/>
                <a:gd name="T3" fmla="*/ 0 h 178"/>
                <a:gd name="T4" fmla="*/ 34 w 341"/>
                <a:gd name="T5" fmla="*/ 50 h 178"/>
                <a:gd name="T6" fmla="*/ 67 w 341"/>
                <a:gd name="T7" fmla="*/ 45 h 178"/>
                <a:gd name="T8" fmla="*/ 9 w 341"/>
                <a:gd name="T9" fmla="*/ 136 h 178"/>
                <a:gd name="T10" fmla="*/ 140 w 341"/>
                <a:gd name="T11" fmla="*/ 147 h 178"/>
                <a:gd name="T12" fmla="*/ 281 w 341"/>
                <a:gd name="T13" fmla="*/ 178 h 178"/>
                <a:gd name="T14" fmla="*/ 17 w 341"/>
                <a:gd name="T15" fmla="*/ 112 h 178"/>
                <a:gd name="T16" fmla="*/ 55 w 341"/>
                <a:gd name="T17" fmla="*/ 29 h 178"/>
                <a:gd name="T18" fmla="*/ 58 w 341"/>
                <a:gd name="T19" fmla="*/ 8 h 178"/>
                <a:gd name="T20" fmla="*/ 103 w 341"/>
                <a:gd name="T21" fmla="*/ 49 h 178"/>
                <a:gd name="T22" fmla="*/ 52 w 341"/>
                <a:gd name="T23" fmla="*/ 108 h 178"/>
                <a:gd name="T24" fmla="*/ 101 w 341"/>
                <a:gd name="T25" fmla="*/ 113 h 178"/>
                <a:gd name="T26" fmla="*/ 107 w 341"/>
                <a:gd name="T27" fmla="*/ 120 h 178"/>
                <a:gd name="T28" fmla="*/ 115 w 341"/>
                <a:gd name="T29" fmla="*/ 128 h 178"/>
                <a:gd name="T30" fmla="*/ 17 w 341"/>
                <a:gd name="T31" fmla="*/ 112 h 178"/>
                <a:gd name="T32" fmla="*/ 190 w 341"/>
                <a:gd name="T33" fmla="*/ 39 h 178"/>
                <a:gd name="T34" fmla="*/ 126 w 341"/>
                <a:gd name="T35" fmla="*/ 69 h 178"/>
                <a:gd name="T36" fmla="*/ 187 w 341"/>
                <a:gd name="T37" fmla="*/ 76 h 178"/>
                <a:gd name="T38" fmla="*/ 159 w 341"/>
                <a:gd name="T39" fmla="*/ 130 h 178"/>
                <a:gd name="T40" fmla="*/ 105 w 341"/>
                <a:gd name="T41" fmla="*/ 102 h 178"/>
                <a:gd name="T42" fmla="*/ 109 w 341"/>
                <a:gd name="T43" fmla="*/ 29 h 178"/>
                <a:gd name="T44" fmla="*/ 150 w 341"/>
                <a:gd name="T45" fmla="*/ 37 h 178"/>
                <a:gd name="T46" fmla="*/ 134 w 341"/>
                <a:gd name="T47" fmla="*/ 68 h 178"/>
                <a:gd name="T48" fmla="*/ 134 w 341"/>
                <a:gd name="T49" fmla="*/ 72 h 178"/>
                <a:gd name="T50" fmla="*/ 91 w 341"/>
                <a:gd name="T51" fmla="*/ 85 h 178"/>
                <a:gd name="T52" fmla="*/ 95 w 341"/>
                <a:gd name="T53" fmla="*/ 99 h 178"/>
                <a:gd name="T54" fmla="*/ 89 w 341"/>
                <a:gd name="T55" fmla="*/ 85 h 178"/>
                <a:gd name="T56" fmla="*/ 194 w 341"/>
                <a:gd name="T57" fmla="*/ 108 h 178"/>
                <a:gd name="T58" fmla="*/ 163 w 341"/>
                <a:gd name="T59" fmla="*/ 79 h 178"/>
                <a:gd name="T60" fmla="*/ 232 w 341"/>
                <a:gd name="T61" fmla="*/ 69 h 178"/>
                <a:gd name="T62" fmla="*/ 223 w 341"/>
                <a:gd name="T63" fmla="*/ 110 h 178"/>
                <a:gd name="T64" fmla="*/ 183 w 341"/>
                <a:gd name="T65" fmla="*/ 147 h 178"/>
                <a:gd name="T66" fmla="*/ 233 w 341"/>
                <a:gd name="T67" fmla="*/ 152 h 178"/>
                <a:gd name="T68" fmla="*/ 238 w 341"/>
                <a:gd name="T69" fmla="*/ 159 h 178"/>
                <a:gd name="T70" fmla="*/ 246 w 341"/>
                <a:gd name="T71" fmla="*/ 167 h 178"/>
                <a:gd name="T72" fmla="*/ 148 w 341"/>
                <a:gd name="T73" fmla="*/ 151 h 178"/>
                <a:gd name="T74" fmla="*/ 227 w 341"/>
                <a:gd name="T75" fmla="*/ 139 h 178"/>
                <a:gd name="T76" fmla="*/ 220 w 341"/>
                <a:gd name="T77" fmla="*/ 124 h 178"/>
                <a:gd name="T78" fmla="*/ 224 w 341"/>
                <a:gd name="T79" fmla="*/ 130 h 178"/>
                <a:gd name="T80" fmla="*/ 265 w 341"/>
                <a:gd name="T81" fmla="*/ 168 h 178"/>
                <a:gd name="T82" fmla="*/ 243 w 341"/>
                <a:gd name="T83" fmla="*/ 81 h 178"/>
                <a:gd name="T84" fmla="*/ 333 w 341"/>
                <a:gd name="T85" fmla="*/ 10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1" h="178">
                  <a:moveTo>
                    <a:pt x="281" y="39"/>
                  </a:moveTo>
                  <a:cubicBezTo>
                    <a:pt x="263" y="39"/>
                    <a:pt x="247" y="46"/>
                    <a:pt x="237" y="60"/>
                  </a:cubicBezTo>
                  <a:cubicBezTo>
                    <a:pt x="230" y="50"/>
                    <a:pt x="219" y="43"/>
                    <a:pt x="205" y="40"/>
                  </a:cubicBezTo>
                  <a:cubicBezTo>
                    <a:pt x="196" y="15"/>
                    <a:pt x="177" y="0"/>
                    <a:pt x="150" y="0"/>
                  </a:cubicBezTo>
                  <a:cubicBezTo>
                    <a:pt x="131" y="0"/>
                    <a:pt x="116" y="7"/>
                    <a:pt x="105" y="21"/>
                  </a:cubicBezTo>
                  <a:cubicBezTo>
                    <a:pt x="96" y="7"/>
                    <a:pt x="79" y="0"/>
                    <a:pt x="58" y="0"/>
                  </a:cubicBezTo>
                  <a:cubicBezTo>
                    <a:pt x="33" y="0"/>
                    <a:pt x="14" y="10"/>
                    <a:pt x="3" y="28"/>
                  </a:cubicBezTo>
                  <a:cubicBezTo>
                    <a:pt x="0" y="31"/>
                    <a:pt x="0" y="31"/>
                    <a:pt x="0" y="31"/>
                  </a:cubicBezTo>
                  <a:cubicBezTo>
                    <a:pt x="34" y="50"/>
                    <a:pt x="34" y="50"/>
                    <a:pt x="34" y="50"/>
                  </a:cubicBezTo>
                  <a:cubicBezTo>
                    <a:pt x="36" y="47"/>
                    <a:pt x="36" y="47"/>
                    <a:pt x="36" y="47"/>
                  </a:cubicBezTo>
                  <a:cubicBezTo>
                    <a:pt x="40" y="40"/>
                    <a:pt x="47" y="37"/>
                    <a:pt x="55" y="37"/>
                  </a:cubicBezTo>
                  <a:cubicBezTo>
                    <a:pt x="67" y="37"/>
                    <a:pt x="67" y="43"/>
                    <a:pt x="67" y="45"/>
                  </a:cubicBezTo>
                  <a:cubicBezTo>
                    <a:pt x="67" y="49"/>
                    <a:pt x="66" y="54"/>
                    <a:pt x="57" y="63"/>
                  </a:cubicBezTo>
                  <a:cubicBezTo>
                    <a:pt x="9" y="108"/>
                    <a:pt x="9" y="108"/>
                    <a:pt x="9" y="108"/>
                  </a:cubicBezTo>
                  <a:cubicBezTo>
                    <a:pt x="9" y="136"/>
                    <a:pt x="9" y="136"/>
                    <a:pt x="9" y="136"/>
                  </a:cubicBezTo>
                  <a:cubicBezTo>
                    <a:pt x="132" y="136"/>
                    <a:pt x="132" y="136"/>
                    <a:pt x="132" y="136"/>
                  </a:cubicBezTo>
                  <a:cubicBezTo>
                    <a:pt x="137" y="138"/>
                    <a:pt x="143" y="139"/>
                    <a:pt x="149" y="139"/>
                  </a:cubicBezTo>
                  <a:cubicBezTo>
                    <a:pt x="140" y="147"/>
                    <a:pt x="140" y="147"/>
                    <a:pt x="140" y="147"/>
                  </a:cubicBezTo>
                  <a:cubicBezTo>
                    <a:pt x="140" y="175"/>
                    <a:pt x="140" y="175"/>
                    <a:pt x="140" y="175"/>
                  </a:cubicBezTo>
                  <a:cubicBezTo>
                    <a:pt x="263" y="175"/>
                    <a:pt x="263" y="175"/>
                    <a:pt x="263" y="175"/>
                  </a:cubicBezTo>
                  <a:cubicBezTo>
                    <a:pt x="269" y="177"/>
                    <a:pt x="275" y="178"/>
                    <a:pt x="281" y="178"/>
                  </a:cubicBezTo>
                  <a:cubicBezTo>
                    <a:pt x="317" y="178"/>
                    <a:pt x="341" y="151"/>
                    <a:pt x="341" y="108"/>
                  </a:cubicBezTo>
                  <a:cubicBezTo>
                    <a:pt x="341" y="66"/>
                    <a:pt x="317" y="39"/>
                    <a:pt x="281" y="39"/>
                  </a:cubicBezTo>
                  <a:close/>
                  <a:moveTo>
                    <a:pt x="17" y="112"/>
                  </a:moveTo>
                  <a:cubicBezTo>
                    <a:pt x="62" y="69"/>
                    <a:pt x="62" y="69"/>
                    <a:pt x="62" y="69"/>
                  </a:cubicBezTo>
                  <a:cubicBezTo>
                    <a:pt x="74" y="58"/>
                    <a:pt x="75" y="51"/>
                    <a:pt x="75" y="45"/>
                  </a:cubicBezTo>
                  <a:cubicBezTo>
                    <a:pt x="75" y="35"/>
                    <a:pt x="68" y="29"/>
                    <a:pt x="55" y="29"/>
                  </a:cubicBezTo>
                  <a:cubicBezTo>
                    <a:pt x="45" y="29"/>
                    <a:pt x="37" y="32"/>
                    <a:pt x="31" y="40"/>
                  </a:cubicBezTo>
                  <a:cubicBezTo>
                    <a:pt x="12" y="29"/>
                    <a:pt x="12" y="29"/>
                    <a:pt x="12" y="29"/>
                  </a:cubicBezTo>
                  <a:cubicBezTo>
                    <a:pt x="22" y="15"/>
                    <a:pt x="38" y="8"/>
                    <a:pt x="58" y="8"/>
                  </a:cubicBezTo>
                  <a:cubicBezTo>
                    <a:pt x="79" y="8"/>
                    <a:pt x="95" y="16"/>
                    <a:pt x="101" y="30"/>
                  </a:cubicBezTo>
                  <a:cubicBezTo>
                    <a:pt x="102" y="33"/>
                    <a:pt x="103" y="38"/>
                    <a:pt x="103" y="42"/>
                  </a:cubicBezTo>
                  <a:cubicBezTo>
                    <a:pt x="103" y="44"/>
                    <a:pt x="103" y="47"/>
                    <a:pt x="103" y="49"/>
                  </a:cubicBezTo>
                  <a:cubicBezTo>
                    <a:pt x="102" y="56"/>
                    <a:pt x="99" y="62"/>
                    <a:pt x="91" y="71"/>
                  </a:cubicBezTo>
                  <a:cubicBezTo>
                    <a:pt x="88" y="74"/>
                    <a:pt x="86" y="77"/>
                    <a:pt x="83" y="79"/>
                  </a:cubicBezTo>
                  <a:cubicBezTo>
                    <a:pt x="52" y="108"/>
                    <a:pt x="52" y="108"/>
                    <a:pt x="52" y="108"/>
                  </a:cubicBezTo>
                  <a:cubicBezTo>
                    <a:pt x="98" y="108"/>
                    <a:pt x="98" y="108"/>
                    <a:pt x="98" y="108"/>
                  </a:cubicBezTo>
                  <a:cubicBezTo>
                    <a:pt x="99" y="108"/>
                    <a:pt x="99" y="109"/>
                    <a:pt x="99" y="109"/>
                  </a:cubicBezTo>
                  <a:cubicBezTo>
                    <a:pt x="100" y="111"/>
                    <a:pt x="100" y="112"/>
                    <a:pt x="101" y="113"/>
                  </a:cubicBezTo>
                  <a:cubicBezTo>
                    <a:pt x="102" y="114"/>
                    <a:pt x="102" y="114"/>
                    <a:pt x="103" y="115"/>
                  </a:cubicBezTo>
                  <a:cubicBezTo>
                    <a:pt x="103" y="116"/>
                    <a:pt x="104" y="117"/>
                    <a:pt x="105" y="118"/>
                  </a:cubicBezTo>
                  <a:cubicBezTo>
                    <a:pt x="105" y="119"/>
                    <a:pt x="106" y="119"/>
                    <a:pt x="107" y="120"/>
                  </a:cubicBezTo>
                  <a:cubicBezTo>
                    <a:pt x="107" y="121"/>
                    <a:pt x="108" y="122"/>
                    <a:pt x="109" y="123"/>
                  </a:cubicBezTo>
                  <a:cubicBezTo>
                    <a:pt x="110" y="123"/>
                    <a:pt x="110" y="124"/>
                    <a:pt x="111" y="124"/>
                  </a:cubicBezTo>
                  <a:cubicBezTo>
                    <a:pt x="112" y="126"/>
                    <a:pt x="113" y="127"/>
                    <a:pt x="115" y="128"/>
                  </a:cubicBezTo>
                  <a:cubicBezTo>
                    <a:pt x="115" y="128"/>
                    <a:pt x="115" y="128"/>
                    <a:pt x="116" y="128"/>
                  </a:cubicBezTo>
                  <a:cubicBezTo>
                    <a:pt x="17" y="128"/>
                    <a:pt x="17" y="128"/>
                    <a:pt x="17" y="128"/>
                  </a:cubicBezTo>
                  <a:lnTo>
                    <a:pt x="17" y="112"/>
                  </a:lnTo>
                  <a:close/>
                  <a:moveTo>
                    <a:pt x="150" y="8"/>
                  </a:moveTo>
                  <a:cubicBezTo>
                    <a:pt x="171" y="8"/>
                    <a:pt x="188" y="19"/>
                    <a:pt x="196" y="39"/>
                  </a:cubicBezTo>
                  <a:cubicBezTo>
                    <a:pt x="194" y="39"/>
                    <a:pt x="192" y="39"/>
                    <a:pt x="190" y="39"/>
                  </a:cubicBezTo>
                  <a:cubicBezTo>
                    <a:pt x="182" y="39"/>
                    <a:pt x="175" y="40"/>
                    <a:pt x="168" y="42"/>
                  </a:cubicBezTo>
                  <a:cubicBezTo>
                    <a:pt x="164" y="32"/>
                    <a:pt x="156" y="29"/>
                    <a:pt x="150" y="29"/>
                  </a:cubicBezTo>
                  <a:cubicBezTo>
                    <a:pt x="139" y="29"/>
                    <a:pt x="126" y="36"/>
                    <a:pt x="126" y="69"/>
                  </a:cubicBezTo>
                  <a:cubicBezTo>
                    <a:pt x="126" y="103"/>
                    <a:pt x="139" y="110"/>
                    <a:pt x="150" y="110"/>
                  </a:cubicBezTo>
                  <a:cubicBezTo>
                    <a:pt x="159" y="110"/>
                    <a:pt x="170" y="104"/>
                    <a:pt x="173" y="80"/>
                  </a:cubicBezTo>
                  <a:cubicBezTo>
                    <a:pt x="177" y="77"/>
                    <a:pt x="181" y="76"/>
                    <a:pt x="187" y="76"/>
                  </a:cubicBezTo>
                  <a:cubicBezTo>
                    <a:pt x="199" y="76"/>
                    <a:pt x="199" y="82"/>
                    <a:pt x="199" y="85"/>
                  </a:cubicBezTo>
                  <a:cubicBezTo>
                    <a:pt x="199" y="88"/>
                    <a:pt x="198" y="93"/>
                    <a:pt x="189" y="102"/>
                  </a:cubicBezTo>
                  <a:cubicBezTo>
                    <a:pt x="159" y="130"/>
                    <a:pt x="159" y="130"/>
                    <a:pt x="159" y="130"/>
                  </a:cubicBezTo>
                  <a:cubicBezTo>
                    <a:pt x="156" y="131"/>
                    <a:pt x="153" y="131"/>
                    <a:pt x="150" y="131"/>
                  </a:cubicBezTo>
                  <a:cubicBezTo>
                    <a:pt x="144" y="131"/>
                    <a:pt x="139" y="130"/>
                    <a:pt x="134" y="128"/>
                  </a:cubicBezTo>
                  <a:cubicBezTo>
                    <a:pt x="121" y="124"/>
                    <a:pt x="111" y="115"/>
                    <a:pt x="105" y="102"/>
                  </a:cubicBezTo>
                  <a:cubicBezTo>
                    <a:pt x="101" y="94"/>
                    <a:pt x="99" y="85"/>
                    <a:pt x="98" y="75"/>
                  </a:cubicBezTo>
                  <a:cubicBezTo>
                    <a:pt x="107" y="64"/>
                    <a:pt x="111" y="54"/>
                    <a:pt x="111" y="42"/>
                  </a:cubicBezTo>
                  <a:cubicBezTo>
                    <a:pt x="111" y="37"/>
                    <a:pt x="110" y="33"/>
                    <a:pt x="109" y="29"/>
                  </a:cubicBezTo>
                  <a:cubicBezTo>
                    <a:pt x="118" y="15"/>
                    <a:pt x="132" y="8"/>
                    <a:pt x="150" y="8"/>
                  </a:cubicBezTo>
                  <a:close/>
                  <a:moveTo>
                    <a:pt x="134" y="68"/>
                  </a:moveTo>
                  <a:cubicBezTo>
                    <a:pt x="134" y="53"/>
                    <a:pt x="137" y="37"/>
                    <a:pt x="150" y="37"/>
                  </a:cubicBezTo>
                  <a:cubicBezTo>
                    <a:pt x="155" y="37"/>
                    <a:pt x="158" y="40"/>
                    <a:pt x="161" y="44"/>
                  </a:cubicBezTo>
                  <a:cubicBezTo>
                    <a:pt x="150" y="49"/>
                    <a:pt x="140" y="57"/>
                    <a:pt x="134" y="67"/>
                  </a:cubicBezTo>
                  <a:lnTo>
                    <a:pt x="134" y="68"/>
                  </a:lnTo>
                  <a:close/>
                  <a:moveTo>
                    <a:pt x="163" y="88"/>
                  </a:moveTo>
                  <a:cubicBezTo>
                    <a:pt x="161" y="96"/>
                    <a:pt x="157" y="102"/>
                    <a:pt x="150" y="102"/>
                  </a:cubicBezTo>
                  <a:cubicBezTo>
                    <a:pt x="137" y="102"/>
                    <a:pt x="134" y="86"/>
                    <a:pt x="134" y="72"/>
                  </a:cubicBezTo>
                  <a:lnTo>
                    <a:pt x="163" y="88"/>
                  </a:lnTo>
                  <a:close/>
                  <a:moveTo>
                    <a:pt x="91" y="83"/>
                  </a:moveTo>
                  <a:cubicBezTo>
                    <a:pt x="91" y="83"/>
                    <a:pt x="91" y="84"/>
                    <a:pt x="91" y="85"/>
                  </a:cubicBezTo>
                  <a:cubicBezTo>
                    <a:pt x="92" y="87"/>
                    <a:pt x="92" y="89"/>
                    <a:pt x="92" y="91"/>
                  </a:cubicBezTo>
                  <a:cubicBezTo>
                    <a:pt x="93" y="92"/>
                    <a:pt x="93" y="93"/>
                    <a:pt x="93" y="94"/>
                  </a:cubicBezTo>
                  <a:cubicBezTo>
                    <a:pt x="94" y="96"/>
                    <a:pt x="94" y="98"/>
                    <a:pt x="95" y="99"/>
                  </a:cubicBezTo>
                  <a:cubicBezTo>
                    <a:pt x="95" y="100"/>
                    <a:pt x="95" y="100"/>
                    <a:pt x="95" y="100"/>
                  </a:cubicBezTo>
                  <a:cubicBezTo>
                    <a:pt x="72" y="100"/>
                    <a:pt x="72" y="100"/>
                    <a:pt x="72" y="100"/>
                  </a:cubicBezTo>
                  <a:cubicBezTo>
                    <a:pt x="89" y="85"/>
                    <a:pt x="89" y="85"/>
                    <a:pt x="89" y="85"/>
                  </a:cubicBezTo>
                  <a:cubicBezTo>
                    <a:pt x="89" y="84"/>
                    <a:pt x="90" y="84"/>
                    <a:pt x="91" y="83"/>
                  </a:cubicBezTo>
                  <a:close/>
                  <a:moveTo>
                    <a:pt x="148" y="151"/>
                  </a:moveTo>
                  <a:cubicBezTo>
                    <a:pt x="194" y="108"/>
                    <a:pt x="194" y="108"/>
                    <a:pt x="194" y="108"/>
                  </a:cubicBezTo>
                  <a:cubicBezTo>
                    <a:pt x="205" y="97"/>
                    <a:pt x="207" y="90"/>
                    <a:pt x="207" y="85"/>
                  </a:cubicBezTo>
                  <a:cubicBezTo>
                    <a:pt x="207" y="74"/>
                    <a:pt x="199" y="68"/>
                    <a:pt x="187" y="68"/>
                  </a:cubicBezTo>
                  <a:cubicBezTo>
                    <a:pt x="177" y="68"/>
                    <a:pt x="169" y="72"/>
                    <a:pt x="163" y="79"/>
                  </a:cubicBezTo>
                  <a:cubicBezTo>
                    <a:pt x="143" y="68"/>
                    <a:pt x="143" y="68"/>
                    <a:pt x="143" y="68"/>
                  </a:cubicBezTo>
                  <a:cubicBezTo>
                    <a:pt x="153" y="54"/>
                    <a:pt x="170" y="47"/>
                    <a:pt x="190" y="47"/>
                  </a:cubicBezTo>
                  <a:cubicBezTo>
                    <a:pt x="211" y="47"/>
                    <a:pt x="227" y="55"/>
                    <a:pt x="232" y="69"/>
                  </a:cubicBezTo>
                  <a:cubicBezTo>
                    <a:pt x="234" y="73"/>
                    <a:pt x="235" y="77"/>
                    <a:pt x="235" y="81"/>
                  </a:cubicBezTo>
                  <a:cubicBezTo>
                    <a:pt x="235" y="83"/>
                    <a:pt x="235" y="86"/>
                    <a:pt x="234" y="88"/>
                  </a:cubicBezTo>
                  <a:cubicBezTo>
                    <a:pt x="233" y="95"/>
                    <a:pt x="230" y="101"/>
                    <a:pt x="223" y="110"/>
                  </a:cubicBezTo>
                  <a:cubicBezTo>
                    <a:pt x="223" y="110"/>
                    <a:pt x="223" y="110"/>
                    <a:pt x="223" y="110"/>
                  </a:cubicBezTo>
                  <a:cubicBezTo>
                    <a:pt x="220" y="113"/>
                    <a:pt x="218" y="116"/>
                    <a:pt x="215" y="118"/>
                  </a:cubicBezTo>
                  <a:cubicBezTo>
                    <a:pt x="183" y="147"/>
                    <a:pt x="183" y="147"/>
                    <a:pt x="183" y="147"/>
                  </a:cubicBezTo>
                  <a:cubicBezTo>
                    <a:pt x="230" y="147"/>
                    <a:pt x="230" y="147"/>
                    <a:pt x="230" y="147"/>
                  </a:cubicBezTo>
                  <a:cubicBezTo>
                    <a:pt x="230" y="148"/>
                    <a:pt x="231" y="148"/>
                    <a:pt x="231" y="148"/>
                  </a:cubicBezTo>
                  <a:cubicBezTo>
                    <a:pt x="231" y="150"/>
                    <a:pt x="232" y="151"/>
                    <a:pt x="233" y="152"/>
                  </a:cubicBezTo>
                  <a:cubicBezTo>
                    <a:pt x="233" y="153"/>
                    <a:pt x="234" y="153"/>
                    <a:pt x="234" y="154"/>
                  </a:cubicBezTo>
                  <a:cubicBezTo>
                    <a:pt x="235" y="155"/>
                    <a:pt x="236" y="156"/>
                    <a:pt x="237" y="157"/>
                  </a:cubicBezTo>
                  <a:cubicBezTo>
                    <a:pt x="237" y="158"/>
                    <a:pt x="238" y="158"/>
                    <a:pt x="238" y="159"/>
                  </a:cubicBezTo>
                  <a:cubicBezTo>
                    <a:pt x="239" y="160"/>
                    <a:pt x="240" y="161"/>
                    <a:pt x="241" y="162"/>
                  </a:cubicBezTo>
                  <a:cubicBezTo>
                    <a:pt x="241" y="162"/>
                    <a:pt x="242" y="163"/>
                    <a:pt x="242" y="164"/>
                  </a:cubicBezTo>
                  <a:cubicBezTo>
                    <a:pt x="244" y="165"/>
                    <a:pt x="245" y="166"/>
                    <a:pt x="246" y="167"/>
                  </a:cubicBezTo>
                  <a:cubicBezTo>
                    <a:pt x="247" y="167"/>
                    <a:pt x="247" y="167"/>
                    <a:pt x="247" y="167"/>
                  </a:cubicBezTo>
                  <a:cubicBezTo>
                    <a:pt x="148" y="167"/>
                    <a:pt x="148" y="167"/>
                    <a:pt x="148" y="167"/>
                  </a:cubicBezTo>
                  <a:lnTo>
                    <a:pt x="148" y="151"/>
                  </a:lnTo>
                  <a:close/>
                  <a:moveTo>
                    <a:pt x="225" y="133"/>
                  </a:moveTo>
                  <a:cubicBezTo>
                    <a:pt x="225" y="135"/>
                    <a:pt x="226" y="137"/>
                    <a:pt x="226" y="138"/>
                  </a:cubicBezTo>
                  <a:cubicBezTo>
                    <a:pt x="226" y="139"/>
                    <a:pt x="226" y="139"/>
                    <a:pt x="227" y="139"/>
                  </a:cubicBezTo>
                  <a:cubicBezTo>
                    <a:pt x="204" y="139"/>
                    <a:pt x="204" y="139"/>
                    <a:pt x="204" y="139"/>
                  </a:cubicBezTo>
                  <a:cubicBezTo>
                    <a:pt x="220" y="124"/>
                    <a:pt x="220" y="124"/>
                    <a:pt x="220" y="124"/>
                  </a:cubicBezTo>
                  <a:cubicBezTo>
                    <a:pt x="220" y="124"/>
                    <a:pt x="220" y="124"/>
                    <a:pt x="220" y="124"/>
                  </a:cubicBezTo>
                  <a:cubicBezTo>
                    <a:pt x="221" y="123"/>
                    <a:pt x="222" y="123"/>
                    <a:pt x="222" y="122"/>
                  </a:cubicBezTo>
                  <a:cubicBezTo>
                    <a:pt x="223" y="122"/>
                    <a:pt x="223" y="123"/>
                    <a:pt x="223" y="123"/>
                  </a:cubicBezTo>
                  <a:cubicBezTo>
                    <a:pt x="223" y="126"/>
                    <a:pt x="223" y="128"/>
                    <a:pt x="224" y="130"/>
                  </a:cubicBezTo>
                  <a:cubicBezTo>
                    <a:pt x="224" y="131"/>
                    <a:pt x="225" y="132"/>
                    <a:pt x="225" y="133"/>
                  </a:cubicBezTo>
                  <a:close/>
                  <a:moveTo>
                    <a:pt x="281" y="170"/>
                  </a:moveTo>
                  <a:cubicBezTo>
                    <a:pt x="276" y="170"/>
                    <a:pt x="270" y="169"/>
                    <a:pt x="265" y="168"/>
                  </a:cubicBezTo>
                  <a:cubicBezTo>
                    <a:pt x="252" y="164"/>
                    <a:pt x="242" y="155"/>
                    <a:pt x="236" y="141"/>
                  </a:cubicBezTo>
                  <a:cubicBezTo>
                    <a:pt x="232" y="134"/>
                    <a:pt x="230" y="124"/>
                    <a:pt x="230" y="114"/>
                  </a:cubicBezTo>
                  <a:cubicBezTo>
                    <a:pt x="239" y="103"/>
                    <a:pt x="243" y="94"/>
                    <a:pt x="243" y="81"/>
                  </a:cubicBezTo>
                  <a:cubicBezTo>
                    <a:pt x="243" y="76"/>
                    <a:pt x="242" y="72"/>
                    <a:pt x="241" y="68"/>
                  </a:cubicBezTo>
                  <a:cubicBezTo>
                    <a:pt x="250" y="54"/>
                    <a:pt x="264" y="47"/>
                    <a:pt x="281" y="47"/>
                  </a:cubicBezTo>
                  <a:cubicBezTo>
                    <a:pt x="312" y="47"/>
                    <a:pt x="333" y="71"/>
                    <a:pt x="333" y="108"/>
                  </a:cubicBezTo>
                  <a:cubicBezTo>
                    <a:pt x="333" y="146"/>
                    <a:pt x="312" y="170"/>
                    <a:pt x="281" y="1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11">
              <a:extLst>
                <a:ext uri="{FF2B5EF4-FFF2-40B4-BE49-F238E27FC236}">
                  <a16:creationId xmlns:a16="http://schemas.microsoft.com/office/drawing/2014/main" id="{2580CC5C-8827-4E49-8F52-9983DB0A9559}"/>
                </a:ext>
              </a:extLst>
            </p:cNvPr>
            <p:cNvSpPr>
              <a:spLocks noEditPoints="1"/>
            </p:cNvSpPr>
            <p:nvPr/>
          </p:nvSpPr>
          <p:spPr bwMode="auto">
            <a:xfrm>
              <a:off x="2037" y="2455"/>
              <a:ext cx="370" cy="630"/>
            </a:xfrm>
            <a:custGeom>
              <a:avLst/>
              <a:gdLst>
                <a:gd name="T0" fmla="*/ 24 w 48"/>
                <a:gd name="T1" fmla="*/ 0 h 81"/>
                <a:gd name="T2" fmla="*/ 0 w 48"/>
                <a:gd name="T3" fmla="*/ 40 h 81"/>
                <a:gd name="T4" fmla="*/ 24 w 48"/>
                <a:gd name="T5" fmla="*/ 81 h 81"/>
                <a:gd name="T6" fmla="*/ 48 w 48"/>
                <a:gd name="T7" fmla="*/ 40 h 81"/>
                <a:gd name="T8" fmla="*/ 24 w 48"/>
                <a:gd name="T9" fmla="*/ 0 h 81"/>
                <a:gd name="T10" fmla="*/ 24 w 48"/>
                <a:gd name="T11" fmla="*/ 73 h 81"/>
                <a:gd name="T12" fmla="*/ 8 w 48"/>
                <a:gd name="T13" fmla="*/ 40 h 81"/>
                <a:gd name="T14" fmla="*/ 24 w 48"/>
                <a:gd name="T15" fmla="*/ 8 h 81"/>
                <a:gd name="T16" fmla="*/ 40 w 48"/>
                <a:gd name="T17" fmla="*/ 40 h 81"/>
                <a:gd name="T18" fmla="*/ 24 w 48"/>
                <a:gd name="T19" fmla="*/ 7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81">
                  <a:moveTo>
                    <a:pt x="24" y="0"/>
                  </a:moveTo>
                  <a:cubicBezTo>
                    <a:pt x="13" y="0"/>
                    <a:pt x="0" y="7"/>
                    <a:pt x="0" y="40"/>
                  </a:cubicBezTo>
                  <a:cubicBezTo>
                    <a:pt x="0" y="74"/>
                    <a:pt x="13" y="81"/>
                    <a:pt x="24" y="81"/>
                  </a:cubicBezTo>
                  <a:cubicBezTo>
                    <a:pt x="35" y="81"/>
                    <a:pt x="48" y="74"/>
                    <a:pt x="48" y="40"/>
                  </a:cubicBezTo>
                  <a:cubicBezTo>
                    <a:pt x="48" y="7"/>
                    <a:pt x="35" y="0"/>
                    <a:pt x="24" y="0"/>
                  </a:cubicBezTo>
                  <a:close/>
                  <a:moveTo>
                    <a:pt x="24" y="73"/>
                  </a:moveTo>
                  <a:cubicBezTo>
                    <a:pt x="11" y="73"/>
                    <a:pt x="8" y="55"/>
                    <a:pt x="8" y="40"/>
                  </a:cubicBezTo>
                  <a:cubicBezTo>
                    <a:pt x="8" y="26"/>
                    <a:pt x="11" y="8"/>
                    <a:pt x="24" y="8"/>
                  </a:cubicBezTo>
                  <a:cubicBezTo>
                    <a:pt x="37" y="8"/>
                    <a:pt x="40" y="26"/>
                    <a:pt x="40" y="40"/>
                  </a:cubicBezTo>
                  <a:cubicBezTo>
                    <a:pt x="40" y="55"/>
                    <a:pt x="37" y="73"/>
                    <a:pt x="2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Marcador de posición de imagen 7">
            <a:extLst>
              <a:ext uri="{FF2B5EF4-FFF2-40B4-BE49-F238E27FC236}">
                <a16:creationId xmlns:a16="http://schemas.microsoft.com/office/drawing/2014/main" id="{7C499A8C-6768-4DEC-BA2A-30C65010CDCE}"/>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31220" b="31220"/>
          <a:stretch>
            <a:fillRect/>
          </a:stretch>
        </p:blipFill>
        <p:spPr/>
      </p:pic>
      <p:grpSp>
        <p:nvGrpSpPr>
          <p:cNvPr id="9" name="Group 4">
            <a:extLst>
              <a:ext uri="{FF2B5EF4-FFF2-40B4-BE49-F238E27FC236}">
                <a16:creationId xmlns:a16="http://schemas.microsoft.com/office/drawing/2014/main" id="{BE55D397-8523-4100-93D2-A0017EDB4934}"/>
              </a:ext>
            </a:extLst>
          </p:cNvPr>
          <p:cNvGrpSpPr>
            <a:grpSpLocks noChangeAspect="1"/>
          </p:cNvGrpSpPr>
          <p:nvPr/>
        </p:nvGrpSpPr>
        <p:grpSpPr bwMode="auto">
          <a:xfrm>
            <a:off x="4196954" y="0"/>
            <a:ext cx="3798091" cy="1997098"/>
            <a:chOff x="51" y="1926"/>
            <a:chExt cx="2634" cy="1385"/>
          </a:xfrm>
          <a:solidFill>
            <a:srgbClr val="A6A6A6">
              <a:alpha val="40000"/>
            </a:srgbClr>
          </a:solidFill>
        </p:grpSpPr>
        <p:sp>
          <p:nvSpPr>
            <p:cNvPr id="10" name="Freeform 10">
              <a:extLst>
                <a:ext uri="{FF2B5EF4-FFF2-40B4-BE49-F238E27FC236}">
                  <a16:creationId xmlns:a16="http://schemas.microsoft.com/office/drawing/2014/main" id="{14A67BF8-4117-4BFC-B4A5-FB3DD6D4DA8F}"/>
                </a:ext>
              </a:extLst>
            </p:cNvPr>
            <p:cNvSpPr>
              <a:spLocks noEditPoints="1"/>
            </p:cNvSpPr>
            <p:nvPr/>
          </p:nvSpPr>
          <p:spPr bwMode="auto">
            <a:xfrm>
              <a:off x="51" y="1926"/>
              <a:ext cx="2634" cy="1385"/>
            </a:xfrm>
            <a:custGeom>
              <a:avLst/>
              <a:gdLst>
                <a:gd name="T0" fmla="*/ 205 w 341"/>
                <a:gd name="T1" fmla="*/ 40 h 178"/>
                <a:gd name="T2" fmla="*/ 58 w 341"/>
                <a:gd name="T3" fmla="*/ 0 h 178"/>
                <a:gd name="T4" fmla="*/ 34 w 341"/>
                <a:gd name="T5" fmla="*/ 50 h 178"/>
                <a:gd name="T6" fmla="*/ 67 w 341"/>
                <a:gd name="T7" fmla="*/ 45 h 178"/>
                <a:gd name="T8" fmla="*/ 9 w 341"/>
                <a:gd name="T9" fmla="*/ 136 h 178"/>
                <a:gd name="T10" fmla="*/ 140 w 341"/>
                <a:gd name="T11" fmla="*/ 147 h 178"/>
                <a:gd name="T12" fmla="*/ 281 w 341"/>
                <a:gd name="T13" fmla="*/ 178 h 178"/>
                <a:gd name="T14" fmla="*/ 17 w 341"/>
                <a:gd name="T15" fmla="*/ 112 h 178"/>
                <a:gd name="T16" fmla="*/ 55 w 341"/>
                <a:gd name="T17" fmla="*/ 29 h 178"/>
                <a:gd name="T18" fmla="*/ 58 w 341"/>
                <a:gd name="T19" fmla="*/ 8 h 178"/>
                <a:gd name="T20" fmla="*/ 103 w 341"/>
                <a:gd name="T21" fmla="*/ 49 h 178"/>
                <a:gd name="T22" fmla="*/ 52 w 341"/>
                <a:gd name="T23" fmla="*/ 108 h 178"/>
                <a:gd name="T24" fmla="*/ 101 w 341"/>
                <a:gd name="T25" fmla="*/ 113 h 178"/>
                <a:gd name="T26" fmla="*/ 107 w 341"/>
                <a:gd name="T27" fmla="*/ 120 h 178"/>
                <a:gd name="T28" fmla="*/ 115 w 341"/>
                <a:gd name="T29" fmla="*/ 128 h 178"/>
                <a:gd name="T30" fmla="*/ 17 w 341"/>
                <a:gd name="T31" fmla="*/ 112 h 178"/>
                <a:gd name="T32" fmla="*/ 190 w 341"/>
                <a:gd name="T33" fmla="*/ 39 h 178"/>
                <a:gd name="T34" fmla="*/ 126 w 341"/>
                <a:gd name="T35" fmla="*/ 69 h 178"/>
                <a:gd name="T36" fmla="*/ 187 w 341"/>
                <a:gd name="T37" fmla="*/ 76 h 178"/>
                <a:gd name="T38" fmla="*/ 159 w 341"/>
                <a:gd name="T39" fmla="*/ 130 h 178"/>
                <a:gd name="T40" fmla="*/ 105 w 341"/>
                <a:gd name="T41" fmla="*/ 102 h 178"/>
                <a:gd name="T42" fmla="*/ 109 w 341"/>
                <a:gd name="T43" fmla="*/ 29 h 178"/>
                <a:gd name="T44" fmla="*/ 150 w 341"/>
                <a:gd name="T45" fmla="*/ 37 h 178"/>
                <a:gd name="T46" fmla="*/ 134 w 341"/>
                <a:gd name="T47" fmla="*/ 68 h 178"/>
                <a:gd name="T48" fmla="*/ 134 w 341"/>
                <a:gd name="T49" fmla="*/ 72 h 178"/>
                <a:gd name="T50" fmla="*/ 91 w 341"/>
                <a:gd name="T51" fmla="*/ 85 h 178"/>
                <a:gd name="T52" fmla="*/ 95 w 341"/>
                <a:gd name="T53" fmla="*/ 99 h 178"/>
                <a:gd name="T54" fmla="*/ 89 w 341"/>
                <a:gd name="T55" fmla="*/ 85 h 178"/>
                <a:gd name="T56" fmla="*/ 194 w 341"/>
                <a:gd name="T57" fmla="*/ 108 h 178"/>
                <a:gd name="T58" fmla="*/ 163 w 341"/>
                <a:gd name="T59" fmla="*/ 79 h 178"/>
                <a:gd name="T60" fmla="*/ 232 w 341"/>
                <a:gd name="T61" fmla="*/ 69 h 178"/>
                <a:gd name="T62" fmla="*/ 223 w 341"/>
                <a:gd name="T63" fmla="*/ 110 h 178"/>
                <a:gd name="T64" fmla="*/ 183 w 341"/>
                <a:gd name="T65" fmla="*/ 147 h 178"/>
                <a:gd name="T66" fmla="*/ 233 w 341"/>
                <a:gd name="T67" fmla="*/ 152 h 178"/>
                <a:gd name="T68" fmla="*/ 238 w 341"/>
                <a:gd name="T69" fmla="*/ 159 h 178"/>
                <a:gd name="T70" fmla="*/ 246 w 341"/>
                <a:gd name="T71" fmla="*/ 167 h 178"/>
                <a:gd name="T72" fmla="*/ 148 w 341"/>
                <a:gd name="T73" fmla="*/ 151 h 178"/>
                <a:gd name="T74" fmla="*/ 227 w 341"/>
                <a:gd name="T75" fmla="*/ 139 h 178"/>
                <a:gd name="T76" fmla="*/ 220 w 341"/>
                <a:gd name="T77" fmla="*/ 124 h 178"/>
                <a:gd name="T78" fmla="*/ 224 w 341"/>
                <a:gd name="T79" fmla="*/ 130 h 178"/>
                <a:gd name="T80" fmla="*/ 265 w 341"/>
                <a:gd name="T81" fmla="*/ 168 h 178"/>
                <a:gd name="T82" fmla="*/ 243 w 341"/>
                <a:gd name="T83" fmla="*/ 81 h 178"/>
                <a:gd name="T84" fmla="*/ 333 w 341"/>
                <a:gd name="T85" fmla="*/ 10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1" h="178">
                  <a:moveTo>
                    <a:pt x="281" y="39"/>
                  </a:moveTo>
                  <a:cubicBezTo>
                    <a:pt x="263" y="39"/>
                    <a:pt x="247" y="46"/>
                    <a:pt x="237" y="60"/>
                  </a:cubicBezTo>
                  <a:cubicBezTo>
                    <a:pt x="230" y="50"/>
                    <a:pt x="219" y="43"/>
                    <a:pt x="205" y="40"/>
                  </a:cubicBezTo>
                  <a:cubicBezTo>
                    <a:pt x="196" y="15"/>
                    <a:pt x="177" y="0"/>
                    <a:pt x="150" y="0"/>
                  </a:cubicBezTo>
                  <a:cubicBezTo>
                    <a:pt x="131" y="0"/>
                    <a:pt x="116" y="7"/>
                    <a:pt x="105" y="21"/>
                  </a:cubicBezTo>
                  <a:cubicBezTo>
                    <a:pt x="96" y="7"/>
                    <a:pt x="79" y="0"/>
                    <a:pt x="58" y="0"/>
                  </a:cubicBezTo>
                  <a:cubicBezTo>
                    <a:pt x="33" y="0"/>
                    <a:pt x="14" y="10"/>
                    <a:pt x="3" y="28"/>
                  </a:cubicBezTo>
                  <a:cubicBezTo>
                    <a:pt x="0" y="31"/>
                    <a:pt x="0" y="31"/>
                    <a:pt x="0" y="31"/>
                  </a:cubicBezTo>
                  <a:cubicBezTo>
                    <a:pt x="34" y="50"/>
                    <a:pt x="34" y="50"/>
                    <a:pt x="34" y="50"/>
                  </a:cubicBezTo>
                  <a:cubicBezTo>
                    <a:pt x="36" y="47"/>
                    <a:pt x="36" y="47"/>
                    <a:pt x="36" y="47"/>
                  </a:cubicBezTo>
                  <a:cubicBezTo>
                    <a:pt x="40" y="40"/>
                    <a:pt x="47" y="37"/>
                    <a:pt x="55" y="37"/>
                  </a:cubicBezTo>
                  <a:cubicBezTo>
                    <a:pt x="67" y="37"/>
                    <a:pt x="67" y="43"/>
                    <a:pt x="67" y="45"/>
                  </a:cubicBezTo>
                  <a:cubicBezTo>
                    <a:pt x="67" y="49"/>
                    <a:pt x="66" y="54"/>
                    <a:pt x="57" y="63"/>
                  </a:cubicBezTo>
                  <a:cubicBezTo>
                    <a:pt x="9" y="108"/>
                    <a:pt x="9" y="108"/>
                    <a:pt x="9" y="108"/>
                  </a:cubicBezTo>
                  <a:cubicBezTo>
                    <a:pt x="9" y="136"/>
                    <a:pt x="9" y="136"/>
                    <a:pt x="9" y="136"/>
                  </a:cubicBezTo>
                  <a:cubicBezTo>
                    <a:pt x="132" y="136"/>
                    <a:pt x="132" y="136"/>
                    <a:pt x="132" y="136"/>
                  </a:cubicBezTo>
                  <a:cubicBezTo>
                    <a:pt x="137" y="138"/>
                    <a:pt x="143" y="139"/>
                    <a:pt x="149" y="139"/>
                  </a:cubicBezTo>
                  <a:cubicBezTo>
                    <a:pt x="140" y="147"/>
                    <a:pt x="140" y="147"/>
                    <a:pt x="140" y="147"/>
                  </a:cubicBezTo>
                  <a:cubicBezTo>
                    <a:pt x="140" y="175"/>
                    <a:pt x="140" y="175"/>
                    <a:pt x="140" y="175"/>
                  </a:cubicBezTo>
                  <a:cubicBezTo>
                    <a:pt x="263" y="175"/>
                    <a:pt x="263" y="175"/>
                    <a:pt x="263" y="175"/>
                  </a:cubicBezTo>
                  <a:cubicBezTo>
                    <a:pt x="269" y="177"/>
                    <a:pt x="275" y="178"/>
                    <a:pt x="281" y="178"/>
                  </a:cubicBezTo>
                  <a:cubicBezTo>
                    <a:pt x="317" y="178"/>
                    <a:pt x="341" y="151"/>
                    <a:pt x="341" y="108"/>
                  </a:cubicBezTo>
                  <a:cubicBezTo>
                    <a:pt x="341" y="66"/>
                    <a:pt x="317" y="39"/>
                    <a:pt x="281" y="39"/>
                  </a:cubicBezTo>
                  <a:close/>
                  <a:moveTo>
                    <a:pt x="17" y="112"/>
                  </a:moveTo>
                  <a:cubicBezTo>
                    <a:pt x="62" y="69"/>
                    <a:pt x="62" y="69"/>
                    <a:pt x="62" y="69"/>
                  </a:cubicBezTo>
                  <a:cubicBezTo>
                    <a:pt x="74" y="58"/>
                    <a:pt x="75" y="51"/>
                    <a:pt x="75" y="45"/>
                  </a:cubicBezTo>
                  <a:cubicBezTo>
                    <a:pt x="75" y="35"/>
                    <a:pt x="68" y="29"/>
                    <a:pt x="55" y="29"/>
                  </a:cubicBezTo>
                  <a:cubicBezTo>
                    <a:pt x="45" y="29"/>
                    <a:pt x="37" y="32"/>
                    <a:pt x="31" y="40"/>
                  </a:cubicBezTo>
                  <a:cubicBezTo>
                    <a:pt x="12" y="29"/>
                    <a:pt x="12" y="29"/>
                    <a:pt x="12" y="29"/>
                  </a:cubicBezTo>
                  <a:cubicBezTo>
                    <a:pt x="22" y="15"/>
                    <a:pt x="38" y="8"/>
                    <a:pt x="58" y="8"/>
                  </a:cubicBezTo>
                  <a:cubicBezTo>
                    <a:pt x="79" y="8"/>
                    <a:pt x="95" y="16"/>
                    <a:pt x="101" y="30"/>
                  </a:cubicBezTo>
                  <a:cubicBezTo>
                    <a:pt x="102" y="33"/>
                    <a:pt x="103" y="38"/>
                    <a:pt x="103" y="42"/>
                  </a:cubicBezTo>
                  <a:cubicBezTo>
                    <a:pt x="103" y="44"/>
                    <a:pt x="103" y="47"/>
                    <a:pt x="103" y="49"/>
                  </a:cubicBezTo>
                  <a:cubicBezTo>
                    <a:pt x="102" y="56"/>
                    <a:pt x="99" y="62"/>
                    <a:pt x="91" y="71"/>
                  </a:cubicBezTo>
                  <a:cubicBezTo>
                    <a:pt x="88" y="74"/>
                    <a:pt x="86" y="77"/>
                    <a:pt x="83" y="79"/>
                  </a:cubicBezTo>
                  <a:cubicBezTo>
                    <a:pt x="52" y="108"/>
                    <a:pt x="52" y="108"/>
                    <a:pt x="52" y="108"/>
                  </a:cubicBezTo>
                  <a:cubicBezTo>
                    <a:pt x="98" y="108"/>
                    <a:pt x="98" y="108"/>
                    <a:pt x="98" y="108"/>
                  </a:cubicBezTo>
                  <a:cubicBezTo>
                    <a:pt x="99" y="108"/>
                    <a:pt x="99" y="109"/>
                    <a:pt x="99" y="109"/>
                  </a:cubicBezTo>
                  <a:cubicBezTo>
                    <a:pt x="100" y="111"/>
                    <a:pt x="100" y="112"/>
                    <a:pt x="101" y="113"/>
                  </a:cubicBezTo>
                  <a:cubicBezTo>
                    <a:pt x="102" y="114"/>
                    <a:pt x="102" y="114"/>
                    <a:pt x="103" y="115"/>
                  </a:cubicBezTo>
                  <a:cubicBezTo>
                    <a:pt x="103" y="116"/>
                    <a:pt x="104" y="117"/>
                    <a:pt x="105" y="118"/>
                  </a:cubicBezTo>
                  <a:cubicBezTo>
                    <a:pt x="105" y="119"/>
                    <a:pt x="106" y="119"/>
                    <a:pt x="107" y="120"/>
                  </a:cubicBezTo>
                  <a:cubicBezTo>
                    <a:pt x="107" y="121"/>
                    <a:pt x="108" y="122"/>
                    <a:pt x="109" y="123"/>
                  </a:cubicBezTo>
                  <a:cubicBezTo>
                    <a:pt x="110" y="123"/>
                    <a:pt x="110" y="124"/>
                    <a:pt x="111" y="124"/>
                  </a:cubicBezTo>
                  <a:cubicBezTo>
                    <a:pt x="112" y="126"/>
                    <a:pt x="113" y="127"/>
                    <a:pt x="115" y="128"/>
                  </a:cubicBezTo>
                  <a:cubicBezTo>
                    <a:pt x="115" y="128"/>
                    <a:pt x="115" y="128"/>
                    <a:pt x="116" y="128"/>
                  </a:cubicBezTo>
                  <a:cubicBezTo>
                    <a:pt x="17" y="128"/>
                    <a:pt x="17" y="128"/>
                    <a:pt x="17" y="128"/>
                  </a:cubicBezTo>
                  <a:lnTo>
                    <a:pt x="17" y="112"/>
                  </a:lnTo>
                  <a:close/>
                  <a:moveTo>
                    <a:pt x="150" y="8"/>
                  </a:moveTo>
                  <a:cubicBezTo>
                    <a:pt x="171" y="8"/>
                    <a:pt x="188" y="19"/>
                    <a:pt x="196" y="39"/>
                  </a:cubicBezTo>
                  <a:cubicBezTo>
                    <a:pt x="194" y="39"/>
                    <a:pt x="192" y="39"/>
                    <a:pt x="190" y="39"/>
                  </a:cubicBezTo>
                  <a:cubicBezTo>
                    <a:pt x="182" y="39"/>
                    <a:pt x="175" y="40"/>
                    <a:pt x="168" y="42"/>
                  </a:cubicBezTo>
                  <a:cubicBezTo>
                    <a:pt x="164" y="32"/>
                    <a:pt x="156" y="29"/>
                    <a:pt x="150" y="29"/>
                  </a:cubicBezTo>
                  <a:cubicBezTo>
                    <a:pt x="139" y="29"/>
                    <a:pt x="126" y="36"/>
                    <a:pt x="126" y="69"/>
                  </a:cubicBezTo>
                  <a:cubicBezTo>
                    <a:pt x="126" y="103"/>
                    <a:pt x="139" y="110"/>
                    <a:pt x="150" y="110"/>
                  </a:cubicBezTo>
                  <a:cubicBezTo>
                    <a:pt x="159" y="110"/>
                    <a:pt x="170" y="104"/>
                    <a:pt x="173" y="80"/>
                  </a:cubicBezTo>
                  <a:cubicBezTo>
                    <a:pt x="177" y="77"/>
                    <a:pt x="181" y="76"/>
                    <a:pt x="187" y="76"/>
                  </a:cubicBezTo>
                  <a:cubicBezTo>
                    <a:pt x="199" y="76"/>
                    <a:pt x="199" y="82"/>
                    <a:pt x="199" y="85"/>
                  </a:cubicBezTo>
                  <a:cubicBezTo>
                    <a:pt x="199" y="88"/>
                    <a:pt x="198" y="93"/>
                    <a:pt x="189" y="102"/>
                  </a:cubicBezTo>
                  <a:cubicBezTo>
                    <a:pt x="159" y="130"/>
                    <a:pt x="159" y="130"/>
                    <a:pt x="159" y="130"/>
                  </a:cubicBezTo>
                  <a:cubicBezTo>
                    <a:pt x="156" y="131"/>
                    <a:pt x="153" y="131"/>
                    <a:pt x="150" y="131"/>
                  </a:cubicBezTo>
                  <a:cubicBezTo>
                    <a:pt x="144" y="131"/>
                    <a:pt x="139" y="130"/>
                    <a:pt x="134" y="128"/>
                  </a:cubicBezTo>
                  <a:cubicBezTo>
                    <a:pt x="121" y="124"/>
                    <a:pt x="111" y="115"/>
                    <a:pt x="105" y="102"/>
                  </a:cubicBezTo>
                  <a:cubicBezTo>
                    <a:pt x="101" y="94"/>
                    <a:pt x="99" y="85"/>
                    <a:pt x="98" y="75"/>
                  </a:cubicBezTo>
                  <a:cubicBezTo>
                    <a:pt x="107" y="64"/>
                    <a:pt x="111" y="54"/>
                    <a:pt x="111" y="42"/>
                  </a:cubicBezTo>
                  <a:cubicBezTo>
                    <a:pt x="111" y="37"/>
                    <a:pt x="110" y="33"/>
                    <a:pt x="109" y="29"/>
                  </a:cubicBezTo>
                  <a:cubicBezTo>
                    <a:pt x="118" y="15"/>
                    <a:pt x="132" y="8"/>
                    <a:pt x="150" y="8"/>
                  </a:cubicBezTo>
                  <a:close/>
                  <a:moveTo>
                    <a:pt x="134" y="68"/>
                  </a:moveTo>
                  <a:cubicBezTo>
                    <a:pt x="134" y="53"/>
                    <a:pt x="137" y="37"/>
                    <a:pt x="150" y="37"/>
                  </a:cubicBezTo>
                  <a:cubicBezTo>
                    <a:pt x="155" y="37"/>
                    <a:pt x="158" y="40"/>
                    <a:pt x="161" y="44"/>
                  </a:cubicBezTo>
                  <a:cubicBezTo>
                    <a:pt x="150" y="49"/>
                    <a:pt x="140" y="57"/>
                    <a:pt x="134" y="67"/>
                  </a:cubicBezTo>
                  <a:lnTo>
                    <a:pt x="134" y="68"/>
                  </a:lnTo>
                  <a:close/>
                  <a:moveTo>
                    <a:pt x="163" y="88"/>
                  </a:moveTo>
                  <a:cubicBezTo>
                    <a:pt x="161" y="96"/>
                    <a:pt x="157" y="102"/>
                    <a:pt x="150" y="102"/>
                  </a:cubicBezTo>
                  <a:cubicBezTo>
                    <a:pt x="137" y="102"/>
                    <a:pt x="134" y="86"/>
                    <a:pt x="134" y="72"/>
                  </a:cubicBezTo>
                  <a:lnTo>
                    <a:pt x="163" y="88"/>
                  </a:lnTo>
                  <a:close/>
                  <a:moveTo>
                    <a:pt x="91" y="83"/>
                  </a:moveTo>
                  <a:cubicBezTo>
                    <a:pt x="91" y="83"/>
                    <a:pt x="91" y="84"/>
                    <a:pt x="91" y="85"/>
                  </a:cubicBezTo>
                  <a:cubicBezTo>
                    <a:pt x="92" y="87"/>
                    <a:pt x="92" y="89"/>
                    <a:pt x="92" y="91"/>
                  </a:cubicBezTo>
                  <a:cubicBezTo>
                    <a:pt x="93" y="92"/>
                    <a:pt x="93" y="93"/>
                    <a:pt x="93" y="94"/>
                  </a:cubicBezTo>
                  <a:cubicBezTo>
                    <a:pt x="94" y="96"/>
                    <a:pt x="94" y="98"/>
                    <a:pt x="95" y="99"/>
                  </a:cubicBezTo>
                  <a:cubicBezTo>
                    <a:pt x="95" y="100"/>
                    <a:pt x="95" y="100"/>
                    <a:pt x="95" y="100"/>
                  </a:cubicBezTo>
                  <a:cubicBezTo>
                    <a:pt x="72" y="100"/>
                    <a:pt x="72" y="100"/>
                    <a:pt x="72" y="100"/>
                  </a:cubicBezTo>
                  <a:cubicBezTo>
                    <a:pt x="89" y="85"/>
                    <a:pt x="89" y="85"/>
                    <a:pt x="89" y="85"/>
                  </a:cubicBezTo>
                  <a:cubicBezTo>
                    <a:pt x="89" y="84"/>
                    <a:pt x="90" y="84"/>
                    <a:pt x="91" y="83"/>
                  </a:cubicBezTo>
                  <a:close/>
                  <a:moveTo>
                    <a:pt x="148" y="151"/>
                  </a:moveTo>
                  <a:cubicBezTo>
                    <a:pt x="194" y="108"/>
                    <a:pt x="194" y="108"/>
                    <a:pt x="194" y="108"/>
                  </a:cubicBezTo>
                  <a:cubicBezTo>
                    <a:pt x="205" y="97"/>
                    <a:pt x="207" y="90"/>
                    <a:pt x="207" y="85"/>
                  </a:cubicBezTo>
                  <a:cubicBezTo>
                    <a:pt x="207" y="74"/>
                    <a:pt x="199" y="68"/>
                    <a:pt x="187" y="68"/>
                  </a:cubicBezTo>
                  <a:cubicBezTo>
                    <a:pt x="177" y="68"/>
                    <a:pt x="169" y="72"/>
                    <a:pt x="163" y="79"/>
                  </a:cubicBezTo>
                  <a:cubicBezTo>
                    <a:pt x="143" y="68"/>
                    <a:pt x="143" y="68"/>
                    <a:pt x="143" y="68"/>
                  </a:cubicBezTo>
                  <a:cubicBezTo>
                    <a:pt x="153" y="54"/>
                    <a:pt x="170" y="47"/>
                    <a:pt x="190" y="47"/>
                  </a:cubicBezTo>
                  <a:cubicBezTo>
                    <a:pt x="211" y="47"/>
                    <a:pt x="227" y="55"/>
                    <a:pt x="232" y="69"/>
                  </a:cubicBezTo>
                  <a:cubicBezTo>
                    <a:pt x="234" y="73"/>
                    <a:pt x="235" y="77"/>
                    <a:pt x="235" y="81"/>
                  </a:cubicBezTo>
                  <a:cubicBezTo>
                    <a:pt x="235" y="83"/>
                    <a:pt x="235" y="86"/>
                    <a:pt x="234" y="88"/>
                  </a:cubicBezTo>
                  <a:cubicBezTo>
                    <a:pt x="233" y="95"/>
                    <a:pt x="230" y="101"/>
                    <a:pt x="223" y="110"/>
                  </a:cubicBezTo>
                  <a:cubicBezTo>
                    <a:pt x="223" y="110"/>
                    <a:pt x="223" y="110"/>
                    <a:pt x="223" y="110"/>
                  </a:cubicBezTo>
                  <a:cubicBezTo>
                    <a:pt x="220" y="113"/>
                    <a:pt x="218" y="116"/>
                    <a:pt x="215" y="118"/>
                  </a:cubicBezTo>
                  <a:cubicBezTo>
                    <a:pt x="183" y="147"/>
                    <a:pt x="183" y="147"/>
                    <a:pt x="183" y="147"/>
                  </a:cubicBezTo>
                  <a:cubicBezTo>
                    <a:pt x="230" y="147"/>
                    <a:pt x="230" y="147"/>
                    <a:pt x="230" y="147"/>
                  </a:cubicBezTo>
                  <a:cubicBezTo>
                    <a:pt x="230" y="148"/>
                    <a:pt x="231" y="148"/>
                    <a:pt x="231" y="148"/>
                  </a:cubicBezTo>
                  <a:cubicBezTo>
                    <a:pt x="231" y="150"/>
                    <a:pt x="232" y="151"/>
                    <a:pt x="233" y="152"/>
                  </a:cubicBezTo>
                  <a:cubicBezTo>
                    <a:pt x="233" y="153"/>
                    <a:pt x="234" y="153"/>
                    <a:pt x="234" y="154"/>
                  </a:cubicBezTo>
                  <a:cubicBezTo>
                    <a:pt x="235" y="155"/>
                    <a:pt x="236" y="156"/>
                    <a:pt x="237" y="157"/>
                  </a:cubicBezTo>
                  <a:cubicBezTo>
                    <a:pt x="237" y="158"/>
                    <a:pt x="238" y="158"/>
                    <a:pt x="238" y="159"/>
                  </a:cubicBezTo>
                  <a:cubicBezTo>
                    <a:pt x="239" y="160"/>
                    <a:pt x="240" y="161"/>
                    <a:pt x="241" y="162"/>
                  </a:cubicBezTo>
                  <a:cubicBezTo>
                    <a:pt x="241" y="162"/>
                    <a:pt x="242" y="163"/>
                    <a:pt x="242" y="164"/>
                  </a:cubicBezTo>
                  <a:cubicBezTo>
                    <a:pt x="244" y="165"/>
                    <a:pt x="245" y="166"/>
                    <a:pt x="246" y="167"/>
                  </a:cubicBezTo>
                  <a:cubicBezTo>
                    <a:pt x="247" y="167"/>
                    <a:pt x="247" y="167"/>
                    <a:pt x="247" y="167"/>
                  </a:cubicBezTo>
                  <a:cubicBezTo>
                    <a:pt x="148" y="167"/>
                    <a:pt x="148" y="167"/>
                    <a:pt x="148" y="167"/>
                  </a:cubicBezTo>
                  <a:lnTo>
                    <a:pt x="148" y="151"/>
                  </a:lnTo>
                  <a:close/>
                  <a:moveTo>
                    <a:pt x="225" y="133"/>
                  </a:moveTo>
                  <a:cubicBezTo>
                    <a:pt x="225" y="135"/>
                    <a:pt x="226" y="137"/>
                    <a:pt x="226" y="138"/>
                  </a:cubicBezTo>
                  <a:cubicBezTo>
                    <a:pt x="226" y="139"/>
                    <a:pt x="226" y="139"/>
                    <a:pt x="227" y="139"/>
                  </a:cubicBezTo>
                  <a:cubicBezTo>
                    <a:pt x="204" y="139"/>
                    <a:pt x="204" y="139"/>
                    <a:pt x="204" y="139"/>
                  </a:cubicBezTo>
                  <a:cubicBezTo>
                    <a:pt x="220" y="124"/>
                    <a:pt x="220" y="124"/>
                    <a:pt x="220" y="124"/>
                  </a:cubicBezTo>
                  <a:cubicBezTo>
                    <a:pt x="220" y="124"/>
                    <a:pt x="220" y="124"/>
                    <a:pt x="220" y="124"/>
                  </a:cubicBezTo>
                  <a:cubicBezTo>
                    <a:pt x="221" y="123"/>
                    <a:pt x="222" y="123"/>
                    <a:pt x="222" y="122"/>
                  </a:cubicBezTo>
                  <a:cubicBezTo>
                    <a:pt x="223" y="122"/>
                    <a:pt x="223" y="123"/>
                    <a:pt x="223" y="123"/>
                  </a:cubicBezTo>
                  <a:cubicBezTo>
                    <a:pt x="223" y="126"/>
                    <a:pt x="223" y="128"/>
                    <a:pt x="224" y="130"/>
                  </a:cubicBezTo>
                  <a:cubicBezTo>
                    <a:pt x="224" y="131"/>
                    <a:pt x="225" y="132"/>
                    <a:pt x="225" y="133"/>
                  </a:cubicBezTo>
                  <a:close/>
                  <a:moveTo>
                    <a:pt x="281" y="170"/>
                  </a:moveTo>
                  <a:cubicBezTo>
                    <a:pt x="276" y="170"/>
                    <a:pt x="270" y="169"/>
                    <a:pt x="265" y="168"/>
                  </a:cubicBezTo>
                  <a:cubicBezTo>
                    <a:pt x="252" y="164"/>
                    <a:pt x="242" y="155"/>
                    <a:pt x="236" y="141"/>
                  </a:cubicBezTo>
                  <a:cubicBezTo>
                    <a:pt x="232" y="134"/>
                    <a:pt x="230" y="124"/>
                    <a:pt x="230" y="114"/>
                  </a:cubicBezTo>
                  <a:cubicBezTo>
                    <a:pt x="239" y="103"/>
                    <a:pt x="243" y="94"/>
                    <a:pt x="243" y="81"/>
                  </a:cubicBezTo>
                  <a:cubicBezTo>
                    <a:pt x="243" y="76"/>
                    <a:pt x="242" y="72"/>
                    <a:pt x="241" y="68"/>
                  </a:cubicBezTo>
                  <a:cubicBezTo>
                    <a:pt x="250" y="54"/>
                    <a:pt x="264" y="47"/>
                    <a:pt x="281" y="47"/>
                  </a:cubicBezTo>
                  <a:cubicBezTo>
                    <a:pt x="312" y="47"/>
                    <a:pt x="333" y="71"/>
                    <a:pt x="333" y="108"/>
                  </a:cubicBezTo>
                  <a:cubicBezTo>
                    <a:pt x="333" y="146"/>
                    <a:pt x="312" y="170"/>
                    <a:pt x="281" y="1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a:extLst>
                <a:ext uri="{FF2B5EF4-FFF2-40B4-BE49-F238E27FC236}">
                  <a16:creationId xmlns:a16="http://schemas.microsoft.com/office/drawing/2014/main" id="{18A35112-785F-411E-A606-84A4EA360340}"/>
                </a:ext>
              </a:extLst>
            </p:cNvPr>
            <p:cNvSpPr>
              <a:spLocks noEditPoints="1"/>
            </p:cNvSpPr>
            <p:nvPr/>
          </p:nvSpPr>
          <p:spPr bwMode="auto">
            <a:xfrm>
              <a:off x="2037" y="2455"/>
              <a:ext cx="370" cy="630"/>
            </a:xfrm>
            <a:custGeom>
              <a:avLst/>
              <a:gdLst>
                <a:gd name="T0" fmla="*/ 24 w 48"/>
                <a:gd name="T1" fmla="*/ 0 h 81"/>
                <a:gd name="T2" fmla="*/ 0 w 48"/>
                <a:gd name="T3" fmla="*/ 40 h 81"/>
                <a:gd name="T4" fmla="*/ 24 w 48"/>
                <a:gd name="T5" fmla="*/ 81 h 81"/>
                <a:gd name="T6" fmla="*/ 48 w 48"/>
                <a:gd name="T7" fmla="*/ 40 h 81"/>
                <a:gd name="T8" fmla="*/ 24 w 48"/>
                <a:gd name="T9" fmla="*/ 0 h 81"/>
                <a:gd name="T10" fmla="*/ 24 w 48"/>
                <a:gd name="T11" fmla="*/ 73 h 81"/>
                <a:gd name="T12" fmla="*/ 8 w 48"/>
                <a:gd name="T13" fmla="*/ 40 h 81"/>
                <a:gd name="T14" fmla="*/ 24 w 48"/>
                <a:gd name="T15" fmla="*/ 8 h 81"/>
                <a:gd name="T16" fmla="*/ 40 w 48"/>
                <a:gd name="T17" fmla="*/ 40 h 81"/>
                <a:gd name="T18" fmla="*/ 24 w 48"/>
                <a:gd name="T19" fmla="*/ 7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81">
                  <a:moveTo>
                    <a:pt x="24" y="0"/>
                  </a:moveTo>
                  <a:cubicBezTo>
                    <a:pt x="13" y="0"/>
                    <a:pt x="0" y="7"/>
                    <a:pt x="0" y="40"/>
                  </a:cubicBezTo>
                  <a:cubicBezTo>
                    <a:pt x="0" y="74"/>
                    <a:pt x="13" y="81"/>
                    <a:pt x="24" y="81"/>
                  </a:cubicBezTo>
                  <a:cubicBezTo>
                    <a:pt x="35" y="81"/>
                    <a:pt x="48" y="74"/>
                    <a:pt x="48" y="40"/>
                  </a:cubicBezTo>
                  <a:cubicBezTo>
                    <a:pt x="48" y="7"/>
                    <a:pt x="35" y="0"/>
                    <a:pt x="24" y="0"/>
                  </a:cubicBezTo>
                  <a:close/>
                  <a:moveTo>
                    <a:pt x="24" y="73"/>
                  </a:moveTo>
                  <a:cubicBezTo>
                    <a:pt x="11" y="73"/>
                    <a:pt x="8" y="55"/>
                    <a:pt x="8" y="40"/>
                  </a:cubicBezTo>
                  <a:cubicBezTo>
                    <a:pt x="8" y="26"/>
                    <a:pt x="11" y="8"/>
                    <a:pt x="24" y="8"/>
                  </a:cubicBezTo>
                  <a:cubicBezTo>
                    <a:pt x="37" y="8"/>
                    <a:pt x="40" y="26"/>
                    <a:pt x="40" y="40"/>
                  </a:cubicBezTo>
                  <a:cubicBezTo>
                    <a:pt x="40" y="55"/>
                    <a:pt x="37" y="73"/>
                    <a:pt x="2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2" name="Rectángulo 11">
            <a:extLst>
              <a:ext uri="{FF2B5EF4-FFF2-40B4-BE49-F238E27FC236}">
                <a16:creationId xmlns:a16="http://schemas.microsoft.com/office/drawing/2014/main" id="{5F57B104-BB6D-4600-A2F9-3C4EF4E73377}"/>
              </a:ext>
            </a:extLst>
          </p:cNvPr>
          <p:cNvSpPr/>
          <p:nvPr/>
        </p:nvSpPr>
        <p:spPr>
          <a:xfrm>
            <a:off x="0" y="4610100"/>
            <a:ext cx="12192000" cy="250803"/>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uadroTexto 12">
            <a:extLst>
              <a:ext uri="{FF2B5EF4-FFF2-40B4-BE49-F238E27FC236}">
                <a16:creationId xmlns:a16="http://schemas.microsoft.com/office/drawing/2014/main" id="{F5C691AE-6BBA-4075-98D6-921F1F984284}"/>
              </a:ext>
            </a:extLst>
          </p:cNvPr>
          <p:cNvSpPr txBox="1"/>
          <p:nvPr/>
        </p:nvSpPr>
        <p:spPr>
          <a:xfrm>
            <a:off x="713511" y="5238750"/>
            <a:ext cx="3648939" cy="1200329"/>
          </a:xfrm>
          <a:prstGeom prst="rect">
            <a:avLst/>
          </a:prstGeom>
          <a:noFill/>
        </p:spPr>
        <p:txBody>
          <a:bodyPr wrap="square" rtlCol="0">
            <a:spAutoFit/>
          </a:bodyPr>
          <a:lstStyle/>
          <a:p>
            <a:r>
              <a:rPr lang="es-CO" sz="3600" dirty="0">
                <a:solidFill>
                  <a:schemeClr val="bg1"/>
                </a:solidFill>
                <a:latin typeface="Aharoni" panose="02010803020104030203" pitchFamily="2" charset="-79"/>
                <a:cs typeface="Aharoni" panose="02010803020104030203" pitchFamily="2" charset="-79"/>
              </a:rPr>
              <a:t>INCENDIOS EN CHERNOBYL </a:t>
            </a:r>
          </a:p>
        </p:txBody>
      </p:sp>
      <p:sp>
        <p:nvSpPr>
          <p:cNvPr id="15" name="CuadroTexto 14">
            <a:extLst>
              <a:ext uri="{FF2B5EF4-FFF2-40B4-BE49-F238E27FC236}">
                <a16:creationId xmlns:a16="http://schemas.microsoft.com/office/drawing/2014/main" id="{C4AFD691-9450-4529-9810-C1AB3E6D45B5}"/>
              </a:ext>
            </a:extLst>
          </p:cNvPr>
          <p:cNvSpPr txBox="1"/>
          <p:nvPr/>
        </p:nvSpPr>
        <p:spPr>
          <a:xfrm>
            <a:off x="5175577" y="5003846"/>
            <a:ext cx="6302912" cy="1754326"/>
          </a:xfrm>
          <a:prstGeom prst="rect">
            <a:avLst/>
          </a:prstGeom>
          <a:noFill/>
        </p:spPr>
        <p:txBody>
          <a:bodyPr wrap="square" rtlCol="0">
            <a:spAutoFit/>
          </a:bodyPr>
          <a:lstStyle/>
          <a:p>
            <a:endParaRPr lang="en-US" dirty="0">
              <a:solidFill>
                <a:schemeClr val="bg1"/>
              </a:solidFill>
            </a:endParaRPr>
          </a:p>
          <a:p>
            <a:r>
              <a:rPr lang="en-US" sz="1800" dirty="0">
                <a:solidFill>
                  <a:schemeClr val="bg1"/>
                </a:solidFill>
              </a:rPr>
              <a:t>Lorem ipsum dolor sit </a:t>
            </a:r>
            <a:r>
              <a:rPr lang="en-US" sz="1800" dirty="0" err="1">
                <a:solidFill>
                  <a:schemeClr val="bg1"/>
                </a:solidFill>
              </a:rPr>
              <a:t>amet</a:t>
            </a:r>
            <a:r>
              <a:rPr lang="en-US" sz="1800" dirty="0">
                <a:solidFill>
                  <a:schemeClr val="bg1"/>
                </a:solidFill>
              </a:rPr>
              <a:t>, consectetur adipiscing </a:t>
            </a:r>
            <a:r>
              <a:rPr lang="en-US" sz="1800" dirty="0" err="1">
                <a:solidFill>
                  <a:schemeClr val="bg1"/>
                </a:solidFill>
              </a:rPr>
              <a:t>elit</a:t>
            </a:r>
            <a:r>
              <a:rPr lang="en-US" sz="1800" dirty="0">
                <a:solidFill>
                  <a:schemeClr val="bg1"/>
                </a:solidFill>
              </a:rPr>
              <a:t>. </a:t>
            </a:r>
            <a:r>
              <a:rPr lang="en-US" sz="1800" dirty="0" err="1">
                <a:solidFill>
                  <a:schemeClr val="bg1"/>
                </a:solidFill>
              </a:rPr>
              <a:t>Etiam</a:t>
            </a:r>
            <a:r>
              <a:rPr lang="en-US" sz="1800" dirty="0">
                <a:solidFill>
                  <a:schemeClr val="bg1"/>
                </a:solidFill>
              </a:rPr>
              <a:t> </a:t>
            </a:r>
            <a:r>
              <a:rPr lang="en-US" sz="1800" dirty="0" err="1">
                <a:solidFill>
                  <a:schemeClr val="bg1"/>
                </a:solidFill>
              </a:rPr>
              <a:t>commodo</a:t>
            </a:r>
            <a:r>
              <a:rPr lang="en-US" sz="1800" dirty="0">
                <a:solidFill>
                  <a:schemeClr val="bg1"/>
                </a:solidFill>
              </a:rPr>
              <a:t> </a:t>
            </a:r>
            <a:r>
              <a:rPr lang="en-US" sz="1800" dirty="0" err="1">
                <a:solidFill>
                  <a:schemeClr val="bg1"/>
                </a:solidFill>
              </a:rPr>
              <a:t>imperdiet</a:t>
            </a:r>
            <a:r>
              <a:rPr lang="en-US" sz="1800" dirty="0">
                <a:solidFill>
                  <a:schemeClr val="bg1"/>
                </a:solidFill>
              </a:rPr>
              <a:t> </a:t>
            </a:r>
            <a:r>
              <a:rPr lang="en-US" sz="1800" dirty="0" err="1">
                <a:solidFill>
                  <a:schemeClr val="bg1"/>
                </a:solidFill>
              </a:rPr>
              <a:t>purus</a:t>
            </a:r>
            <a:r>
              <a:rPr lang="en-US" sz="1800" dirty="0">
                <a:solidFill>
                  <a:schemeClr val="bg1"/>
                </a:solidFill>
              </a:rPr>
              <a:t> ac vestibulum. </a:t>
            </a:r>
            <a:r>
              <a:rPr lang="en-US" sz="1800" dirty="0" err="1">
                <a:solidFill>
                  <a:schemeClr val="bg1"/>
                </a:solidFill>
              </a:rPr>
              <a:t>Pellentesque</a:t>
            </a:r>
            <a:r>
              <a:rPr lang="en-US" sz="1800" dirty="0">
                <a:solidFill>
                  <a:schemeClr val="bg1"/>
                </a:solidFill>
              </a:rPr>
              <a:t> </a:t>
            </a:r>
            <a:r>
              <a:rPr lang="en-US" sz="1800" dirty="0" err="1">
                <a:solidFill>
                  <a:schemeClr val="bg1"/>
                </a:solidFill>
              </a:rPr>
              <a:t>laoreet</a:t>
            </a:r>
            <a:r>
              <a:rPr lang="en-US" sz="1800" dirty="0">
                <a:solidFill>
                  <a:schemeClr val="bg1"/>
                </a:solidFill>
              </a:rPr>
              <a:t> </a:t>
            </a:r>
            <a:r>
              <a:rPr lang="en-US" sz="1800" dirty="0" err="1">
                <a:solidFill>
                  <a:schemeClr val="bg1"/>
                </a:solidFill>
              </a:rPr>
              <a:t>eu</a:t>
            </a:r>
            <a:r>
              <a:rPr lang="en-US" sz="1800" dirty="0">
                <a:solidFill>
                  <a:schemeClr val="bg1"/>
                </a:solidFill>
              </a:rPr>
              <a:t> </a:t>
            </a:r>
            <a:r>
              <a:rPr lang="en-US" sz="1800" dirty="0" err="1">
                <a:solidFill>
                  <a:schemeClr val="bg1"/>
                </a:solidFill>
              </a:rPr>
              <a:t>mauris</a:t>
            </a:r>
            <a:r>
              <a:rPr lang="en-US" sz="1800" dirty="0">
                <a:solidFill>
                  <a:schemeClr val="bg1"/>
                </a:solidFill>
              </a:rPr>
              <a:t> </a:t>
            </a:r>
            <a:r>
              <a:rPr lang="en-US" sz="1800" dirty="0" err="1">
                <a:solidFill>
                  <a:schemeClr val="bg1"/>
                </a:solidFill>
              </a:rPr>
              <a:t>ornare</a:t>
            </a:r>
            <a:r>
              <a:rPr lang="en-US" sz="1800" dirty="0">
                <a:solidFill>
                  <a:schemeClr val="bg1"/>
                </a:solidFill>
              </a:rPr>
              <a:t> </a:t>
            </a:r>
            <a:r>
              <a:rPr lang="en-US" sz="1800" dirty="0" err="1">
                <a:solidFill>
                  <a:schemeClr val="bg1"/>
                </a:solidFill>
              </a:rPr>
              <a:t>luctus</a:t>
            </a:r>
            <a:r>
              <a:rPr lang="en-US" sz="1800" dirty="0">
                <a:solidFill>
                  <a:schemeClr val="bg1"/>
                </a:solidFill>
              </a:rPr>
              <a:t>. </a:t>
            </a:r>
          </a:p>
          <a:p>
            <a:endParaRPr lang="en-US" sz="1800"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2070924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Marcador de posición de imagen 8">
            <a:extLst>
              <a:ext uri="{FF2B5EF4-FFF2-40B4-BE49-F238E27FC236}">
                <a16:creationId xmlns:a16="http://schemas.microsoft.com/office/drawing/2014/main" id="{A7D2ED66-34A2-42DB-8714-C8ED1F4B3AB4}"/>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9741" r="49275"/>
          <a:stretch/>
        </p:blipFill>
        <p:spPr>
          <a:xfrm>
            <a:off x="5848350" y="-139700"/>
            <a:ext cx="4305300" cy="6997700"/>
          </a:xfrm>
        </p:spPr>
      </p:pic>
      <p:sp>
        <p:nvSpPr>
          <p:cNvPr id="41" name="CuadroTexto 40">
            <a:extLst>
              <a:ext uri="{FF2B5EF4-FFF2-40B4-BE49-F238E27FC236}">
                <a16:creationId xmlns:a16="http://schemas.microsoft.com/office/drawing/2014/main" id="{2F16CADF-6566-44AB-ABE9-02AE9AD7A4F1}"/>
              </a:ext>
            </a:extLst>
          </p:cNvPr>
          <p:cNvSpPr txBox="1"/>
          <p:nvPr/>
        </p:nvSpPr>
        <p:spPr>
          <a:xfrm>
            <a:off x="684275" y="856514"/>
            <a:ext cx="4819559" cy="1200329"/>
          </a:xfrm>
          <a:prstGeom prst="rect">
            <a:avLst/>
          </a:prstGeom>
          <a:noFill/>
        </p:spPr>
        <p:txBody>
          <a:bodyPr wrap="square" rtlCol="0">
            <a:spAutoFit/>
          </a:bodyPr>
          <a:lstStyle/>
          <a:p>
            <a:r>
              <a:rPr lang="es-MX" sz="3600" dirty="0">
                <a:solidFill>
                  <a:schemeClr val="bg1"/>
                </a:solidFill>
                <a:latin typeface="Aharoni" panose="02010803020104030203" pitchFamily="2" charset="-79"/>
                <a:cs typeface="Aharoni" panose="02010803020104030203" pitchFamily="2" charset="-79"/>
              </a:rPr>
              <a:t>CAÍDA EN EL PRECIO DEL PETRÓLEO </a:t>
            </a:r>
          </a:p>
        </p:txBody>
      </p:sp>
      <p:sp>
        <p:nvSpPr>
          <p:cNvPr id="42" name="Rectángulo 41">
            <a:extLst>
              <a:ext uri="{FF2B5EF4-FFF2-40B4-BE49-F238E27FC236}">
                <a16:creationId xmlns:a16="http://schemas.microsoft.com/office/drawing/2014/main" id="{E39C4E83-A4D4-482B-B061-1D2DAF6F4079}"/>
              </a:ext>
            </a:extLst>
          </p:cNvPr>
          <p:cNvSpPr/>
          <p:nvPr/>
        </p:nvSpPr>
        <p:spPr>
          <a:xfrm>
            <a:off x="702910" y="2115483"/>
            <a:ext cx="2667000" cy="38433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CuadroTexto 42">
            <a:extLst>
              <a:ext uri="{FF2B5EF4-FFF2-40B4-BE49-F238E27FC236}">
                <a16:creationId xmlns:a16="http://schemas.microsoft.com/office/drawing/2014/main" id="{BB9296A6-83F2-4FAF-B067-61E228FD9226}"/>
              </a:ext>
            </a:extLst>
          </p:cNvPr>
          <p:cNvSpPr txBox="1"/>
          <p:nvPr/>
        </p:nvSpPr>
        <p:spPr>
          <a:xfrm>
            <a:off x="702910" y="2814200"/>
            <a:ext cx="4819559" cy="3693319"/>
          </a:xfrm>
          <a:prstGeom prst="rect">
            <a:avLst/>
          </a:prstGeom>
          <a:noFill/>
        </p:spPr>
        <p:txBody>
          <a:bodyPr wrap="square" rtlCol="0">
            <a:spAutoFit/>
          </a:bodyPr>
          <a:lstStyle/>
          <a:p>
            <a:r>
              <a:rPr lang="en-US" sz="1800" b="1" dirty="0">
                <a:solidFill>
                  <a:schemeClr val="bg1"/>
                </a:solidFill>
              </a:rPr>
              <a:t>“(Crude futures in New York fell 4.6%, while those in London retreated below $40 a barrel, the lowest since Oct. 5. Germany is proposing widespread curbs for a month, while France is preparing tougher restrictions that may include a lockdown in the latest round of measures to limit the spread of Covid-19. That weighed on European and U.S. equity markets, while the dollar was stronger, souring oil market sentiment.</a:t>
            </a:r>
            <a:r>
              <a:rPr lang="en-US" sz="1800" b="1" dirty="0">
                <a:solidFill>
                  <a:srgbClr val="7030A0"/>
                </a:solidFill>
              </a:rPr>
              <a:t> www.worldoil.com</a:t>
            </a:r>
          </a:p>
          <a:p>
            <a:endParaRPr lang="en-US" sz="1800" dirty="0">
              <a:solidFill>
                <a:schemeClr val="bg1"/>
              </a:solidFill>
            </a:endParaRPr>
          </a:p>
          <a:p>
            <a:endParaRPr lang="en-US" dirty="0">
              <a:solidFill>
                <a:schemeClr val="bg1"/>
              </a:solidFill>
            </a:endParaRPr>
          </a:p>
        </p:txBody>
      </p:sp>
      <p:grpSp>
        <p:nvGrpSpPr>
          <p:cNvPr id="44" name="Group 4">
            <a:extLst>
              <a:ext uri="{FF2B5EF4-FFF2-40B4-BE49-F238E27FC236}">
                <a16:creationId xmlns:a16="http://schemas.microsoft.com/office/drawing/2014/main" id="{8C444B25-44ED-4B83-B9A9-960CB299CA85}"/>
              </a:ext>
            </a:extLst>
          </p:cNvPr>
          <p:cNvGrpSpPr>
            <a:grpSpLocks noChangeAspect="1"/>
          </p:cNvGrpSpPr>
          <p:nvPr/>
        </p:nvGrpSpPr>
        <p:grpSpPr bwMode="auto">
          <a:xfrm rot="16200000">
            <a:off x="9179394" y="2081597"/>
            <a:ext cx="3798091" cy="1997098"/>
            <a:chOff x="51" y="1926"/>
            <a:chExt cx="2634" cy="1385"/>
          </a:xfrm>
          <a:solidFill>
            <a:srgbClr val="A6A6A6">
              <a:alpha val="40000"/>
            </a:srgbClr>
          </a:solidFill>
        </p:grpSpPr>
        <p:sp>
          <p:nvSpPr>
            <p:cNvPr id="45" name="Freeform 10">
              <a:extLst>
                <a:ext uri="{FF2B5EF4-FFF2-40B4-BE49-F238E27FC236}">
                  <a16:creationId xmlns:a16="http://schemas.microsoft.com/office/drawing/2014/main" id="{9AC32670-F43D-48C1-BCD5-83FCD734B9EE}"/>
                </a:ext>
              </a:extLst>
            </p:cNvPr>
            <p:cNvSpPr>
              <a:spLocks noEditPoints="1"/>
            </p:cNvSpPr>
            <p:nvPr/>
          </p:nvSpPr>
          <p:spPr bwMode="auto">
            <a:xfrm>
              <a:off x="51" y="1926"/>
              <a:ext cx="2634" cy="1385"/>
            </a:xfrm>
            <a:custGeom>
              <a:avLst/>
              <a:gdLst>
                <a:gd name="T0" fmla="*/ 205 w 341"/>
                <a:gd name="T1" fmla="*/ 40 h 178"/>
                <a:gd name="T2" fmla="*/ 58 w 341"/>
                <a:gd name="T3" fmla="*/ 0 h 178"/>
                <a:gd name="T4" fmla="*/ 34 w 341"/>
                <a:gd name="T5" fmla="*/ 50 h 178"/>
                <a:gd name="T6" fmla="*/ 67 w 341"/>
                <a:gd name="T7" fmla="*/ 45 h 178"/>
                <a:gd name="T8" fmla="*/ 9 w 341"/>
                <a:gd name="T9" fmla="*/ 136 h 178"/>
                <a:gd name="T10" fmla="*/ 140 w 341"/>
                <a:gd name="T11" fmla="*/ 147 h 178"/>
                <a:gd name="T12" fmla="*/ 281 w 341"/>
                <a:gd name="T13" fmla="*/ 178 h 178"/>
                <a:gd name="T14" fmla="*/ 17 w 341"/>
                <a:gd name="T15" fmla="*/ 112 h 178"/>
                <a:gd name="T16" fmla="*/ 55 w 341"/>
                <a:gd name="T17" fmla="*/ 29 h 178"/>
                <a:gd name="T18" fmla="*/ 58 w 341"/>
                <a:gd name="T19" fmla="*/ 8 h 178"/>
                <a:gd name="T20" fmla="*/ 103 w 341"/>
                <a:gd name="T21" fmla="*/ 49 h 178"/>
                <a:gd name="T22" fmla="*/ 52 w 341"/>
                <a:gd name="T23" fmla="*/ 108 h 178"/>
                <a:gd name="T24" fmla="*/ 101 w 341"/>
                <a:gd name="T25" fmla="*/ 113 h 178"/>
                <a:gd name="T26" fmla="*/ 107 w 341"/>
                <a:gd name="T27" fmla="*/ 120 h 178"/>
                <a:gd name="T28" fmla="*/ 115 w 341"/>
                <a:gd name="T29" fmla="*/ 128 h 178"/>
                <a:gd name="T30" fmla="*/ 17 w 341"/>
                <a:gd name="T31" fmla="*/ 112 h 178"/>
                <a:gd name="T32" fmla="*/ 190 w 341"/>
                <a:gd name="T33" fmla="*/ 39 h 178"/>
                <a:gd name="T34" fmla="*/ 126 w 341"/>
                <a:gd name="T35" fmla="*/ 69 h 178"/>
                <a:gd name="T36" fmla="*/ 187 w 341"/>
                <a:gd name="T37" fmla="*/ 76 h 178"/>
                <a:gd name="T38" fmla="*/ 159 w 341"/>
                <a:gd name="T39" fmla="*/ 130 h 178"/>
                <a:gd name="T40" fmla="*/ 105 w 341"/>
                <a:gd name="T41" fmla="*/ 102 h 178"/>
                <a:gd name="T42" fmla="*/ 109 w 341"/>
                <a:gd name="T43" fmla="*/ 29 h 178"/>
                <a:gd name="T44" fmla="*/ 150 w 341"/>
                <a:gd name="T45" fmla="*/ 37 h 178"/>
                <a:gd name="T46" fmla="*/ 134 w 341"/>
                <a:gd name="T47" fmla="*/ 68 h 178"/>
                <a:gd name="T48" fmla="*/ 134 w 341"/>
                <a:gd name="T49" fmla="*/ 72 h 178"/>
                <a:gd name="T50" fmla="*/ 91 w 341"/>
                <a:gd name="T51" fmla="*/ 85 h 178"/>
                <a:gd name="T52" fmla="*/ 95 w 341"/>
                <a:gd name="T53" fmla="*/ 99 h 178"/>
                <a:gd name="T54" fmla="*/ 89 w 341"/>
                <a:gd name="T55" fmla="*/ 85 h 178"/>
                <a:gd name="T56" fmla="*/ 194 w 341"/>
                <a:gd name="T57" fmla="*/ 108 h 178"/>
                <a:gd name="T58" fmla="*/ 163 w 341"/>
                <a:gd name="T59" fmla="*/ 79 h 178"/>
                <a:gd name="T60" fmla="*/ 232 w 341"/>
                <a:gd name="T61" fmla="*/ 69 h 178"/>
                <a:gd name="T62" fmla="*/ 223 w 341"/>
                <a:gd name="T63" fmla="*/ 110 h 178"/>
                <a:gd name="T64" fmla="*/ 183 w 341"/>
                <a:gd name="T65" fmla="*/ 147 h 178"/>
                <a:gd name="T66" fmla="*/ 233 w 341"/>
                <a:gd name="T67" fmla="*/ 152 h 178"/>
                <a:gd name="T68" fmla="*/ 238 w 341"/>
                <a:gd name="T69" fmla="*/ 159 h 178"/>
                <a:gd name="T70" fmla="*/ 246 w 341"/>
                <a:gd name="T71" fmla="*/ 167 h 178"/>
                <a:gd name="T72" fmla="*/ 148 w 341"/>
                <a:gd name="T73" fmla="*/ 151 h 178"/>
                <a:gd name="T74" fmla="*/ 227 w 341"/>
                <a:gd name="T75" fmla="*/ 139 h 178"/>
                <a:gd name="T76" fmla="*/ 220 w 341"/>
                <a:gd name="T77" fmla="*/ 124 h 178"/>
                <a:gd name="T78" fmla="*/ 224 w 341"/>
                <a:gd name="T79" fmla="*/ 130 h 178"/>
                <a:gd name="T80" fmla="*/ 265 w 341"/>
                <a:gd name="T81" fmla="*/ 168 h 178"/>
                <a:gd name="T82" fmla="*/ 243 w 341"/>
                <a:gd name="T83" fmla="*/ 81 h 178"/>
                <a:gd name="T84" fmla="*/ 333 w 341"/>
                <a:gd name="T85" fmla="*/ 10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1" h="178">
                  <a:moveTo>
                    <a:pt x="281" y="39"/>
                  </a:moveTo>
                  <a:cubicBezTo>
                    <a:pt x="263" y="39"/>
                    <a:pt x="247" y="46"/>
                    <a:pt x="237" y="60"/>
                  </a:cubicBezTo>
                  <a:cubicBezTo>
                    <a:pt x="230" y="50"/>
                    <a:pt x="219" y="43"/>
                    <a:pt x="205" y="40"/>
                  </a:cubicBezTo>
                  <a:cubicBezTo>
                    <a:pt x="196" y="15"/>
                    <a:pt x="177" y="0"/>
                    <a:pt x="150" y="0"/>
                  </a:cubicBezTo>
                  <a:cubicBezTo>
                    <a:pt x="131" y="0"/>
                    <a:pt x="116" y="7"/>
                    <a:pt x="105" y="21"/>
                  </a:cubicBezTo>
                  <a:cubicBezTo>
                    <a:pt x="96" y="7"/>
                    <a:pt x="79" y="0"/>
                    <a:pt x="58" y="0"/>
                  </a:cubicBezTo>
                  <a:cubicBezTo>
                    <a:pt x="33" y="0"/>
                    <a:pt x="14" y="10"/>
                    <a:pt x="3" y="28"/>
                  </a:cubicBezTo>
                  <a:cubicBezTo>
                    <a:pt x="0" y="31"/>
                    <a:pt x="0" y="31"/>
                    <a:pt x="0" y="31"/>
                  </a:cubicBezTo>
                  <a:cubicBezTo>
                    <a:pt x="34" y="50"/>
                    <a:pt x="34" y="50"/>
                    <a:pt x="34" y="50"/>
                  </a:cubicBezTo>
                  <a:cubicBezTo>
                    <a:pt x="36" y="47"/>
                    <a:pt x="36" y="47"/>
                    <a:pt x="36" y="47"/>
                  </a:cubicBezTo>
                  <a:cubicBezTo>
                    <a:pt x="40" y="40"/>
                    <a:pt x="47" y="37"/>
                    <a:pt x="55" y="37"/>
                  </a:cubicBezTo>
                  <a:cubicBezTo>
                    <a:pt x="67" y="37"/>
                    <a:pt x="67" y="43"/>
                    <a:pt x="67" y="45"/>
                  </a:cubicBezTo>
                  <a:cubicBezTo>
                    <a:pt x="67" y="49"/>
                    <a:pt x="66" y="54"/>
                    <a:pt x="57" y="63"/>
                  </a:cubicBezTo>
                  <a:cubicBezTo>
                    <a:pt x="9" y="108"/>
                    <a:pt x="9" y="108"/>
                    <a:pt x="9" y="108"/>
                  </a:cubicBezTo>
                  <a:cubicBezTo>
                    <a:pt x="9" y="136"/>
                    <a:pt x="9" y="136"/>
                    <a:pt x="9" y="136"/>
                  </a:cubicBezTo>
                  <a:cubicBezTo>
                    <a:pt x="132" y="136"/>
                    <a:pt x="132" y="136"/>
                    <a:pt x="132" y="136"/>
                  </a:cubicBezTo>
                  <a:cubicBezTo>
                    <a:pt x="137" y="138"/>
                    <a:pt x="143" y="139"/>
                    <a:pt x="149" y="139"/>
                  </a:cubicBezTo>
                  <a:cubicBezTo>
                    <a:pt x="140" y="147"/>
                    <a:pt x="140" y="147"/>
                    <a:pt x="140" y="147"/>
                  </a:cubicBezTo>
                  <a:cubicBezTo>
                    <a:pt x="140" y="175"/>
                    <a:pt x="140" y="175"/>
                    <a:pt x="140" y="175"/>
                  </a:cubicBezTo>
                  <a:cubicBezTo>
                    <a:pt x="263" y="175"/>
                    <a:pt x="263" y="175"/>
                    <a:pt x="263" y="175"/>
                  </a:cubicBezTo>
                  <a:cubicBezTo>
                    <a:pt x="269" y="177"/>
                    <a:pt x="275" y="178"/>
                    <a:pt x="281" y="178"/>
                  </a:cubicBezTo>
                  <a:cubicBezTo>
                    <a:pt x="317" y="178"/>
                    <a:pt x="341" y="151"/>
                    <a:pt x="341" y="108"/>
                  </a:cubicBezTo>
                  <a:cubicBezTo>
                    <a:pt x="341" y="66"/>
                    <a:pt x="317" y="39"/>
                    <a:pt x="281" y="39"/>
                  </a:cubicBezTo>
                  <a:close/>
                  <a:moveTo>
                    <a:pt x="17" y="112"/>
                  </a:moveTo>
                  <a:cubicBezTo>
                    <a:pt x="62" y="69"/>
                    <a:pt x="62" y="69"/>
                    <a:pt x="62" y="69"/>
                  </a:cubicBezTo>
                  <a:cubicBezTo>
                    <a:pt x="74" y="58"/>
                    <a:pt x="75" y="51"/>
                    <a:pt x="75" y="45"/>
                  </a:cubicBezTo>
                  <a:cubicBezTo>
                    <a:pt x="75" y="35"/>
                    <a:pt x="68" y="29"/>
                    <a:pt x="55" y="29"/>
                  </a:cubicBezTo>
                  <a:cubicBezTo>
                    <a:pt x="45" y="29"/>
                    <a:pt x="37" y="32"/>
                    <a:pt x="31" y="40"/>
                  </a:cubicBezTo>
                  <a:cubicBezTo>
                    <a:pt x="12" y="29"/>
                    <a:pt x="12" y="29"/>
                    <a:pt x="12" y="29"/>
                  </a:cubicBezTo>
                  <a:cubicBezTo>
                    <a:pt x="22" y="15"/>
                    <a:pt x="38" y="8"/>
                    <a:pt x="58" y="8"/>
                  </a:cubicBezTo>
                  <a:cubicBezTo>
                    <a:pt x="79" y="8"/>
                    <a:pt x="95" y="16"/>
                    <a:pt x="101" y="30"/>
                  </a:cubicBezTo>
                  <a:cubicBezTo>
                    <a:pt x="102" y="33"/>
                    <a:pt x="103" y="38"/>
                    <a:pt x="103" y="42"/>
                  </a:cubicBezTo>
                  <a:cubicBezTo>
                    <a:pt x="103" y="44"/>
                    <a:pt x="103" y="47"/>
                    <a:pt x="103" y="49"/>
                  </a:cubicBezTo>
                  <a:cubicBezTo>
                    <a:pt x="102" y="56"/>
                    <a:pt x="99" y="62"/>
                    <a:pt x="91" y="71"/>
                  </a:cubicBezTo>
                  <a:cubicBezTo>
                    <a:pt x="88" y="74"/>
                    <a:pt x="86" y="77"/>
                    <a:pt x="83" y="79"/>
                  </a:cubicBezTo>
                  <a:cubicBezTo>
                    <a:pt x="52" y="108"/>
                    <a:pt x="52" y="108"/>
                    <a:pt x="52" y="108"/>
                  </a:cubicBezTo>
                  <a:cubicBezTo>
                    <a:pt x="98" y="108"/>
                    <a:pt x="98" y="108"/>
                    <a:pt x="98" y="108"/>
                  </a:cubicBezTo>
                  <a:cubicBezTo>
                    <a:pt x="99" y="108"/>
                    <a:pt x="99" y="109"/>
                    <a:pt x="99" y="109"/>
                  </a:cubicBezTo>
                  <a:cubicBezTo>
                    <a:pt x="100" y="111"/>
                    <a:pt x="100" y="112"/>
                    <a:pt x="101" y="113"/>
                  </a:cubicBezTo>
                  <a:cubicBezTo>
                    <a:pt x="102" y="114"/>
                    <a:pt x="102" y="114"/>
                    <a:pt x="103" y="115"/>
                  </a:cubicBezTo>
                  <a:cubicBezTo>
                    <a:pt x="103" y="116"/>
                    <a:pt x="104" y="117"/>
                    <a:pt x="105" y="118"/>
                  </a:cubicBezTo>
                  <a:cubicBezTo>
                    <a:pt x="105" y="119"/>
                    <a:pt x="106" y="119"/>
                    <a:pt x="107" y="120"/>
                  </a:cubicBezTo>
                  <a:cubicBezTo>
                    <a:pt x="107" y="121"/>
                    <a:pt x="108" y="122"/>
                    <a:pt x="109" y="123"/>
                  </a:cubicBezTo>
                  <a:cubicBezTo>
                    <a:pt x="110" y="123"/>
                    <a:pt x="110" y="124"/>
                    <a:pt x="111" y="124"/>
                  </a:cubicBezTo>
                  <a:cubicBezTo>
                    <a:pt x="112" y="126"/>
                    <a:pt x="113" y="127"/>
                    <a:pt x="115" y="128"/>
                  </a:cubicBezTo>
                  <a:cubicBezTo>
                    <a:pt x="115" y="128"/>
                    <a:pt x="115" y="128"/>
                    <a:pt x="116" y="128"/>
                  </a:cubicBezTo>
                  <a:cubicBezTo>
                    <a:pt x="17" y="128"/>
                    <a:pt x="17" y="128"/>
                    <a:pt x="17" y="128"/>
                  </a:cubicBezTo>
                  <a:lnTo>
                    <a:pt x="17" y="112"/>
                  </a:lnTo>
                  <a:close/>
                  <a:moveTo>
                    <a:pt x="150" y="8"/>
                  </a:moveTo>
                  <a:cubicBezTo>
                    <a:pt x="171" y="8"/>
                    <a:pt x="188" y="19"/>
                    <a:pt x="196" y="39"/>
                  </a:cubicBezTo>
                  <a:cubicBezTo>
                    <a:pt x="194" y="39"/>
                    <a:pt x="192" y="39"/>
                    <a:pt x="190" y="39"/>
                  </a:cubicBezTo>
                  <a:cubicBezTo>
                    <a:pt x="182" y="39"/>
                    <a:pt x="175" y="40"/>
                    <a:pt x="168" y="42"/>
                  </a:cubicBezTo>
                  <a:cubicBezTo>
                    <a:pt x="164" y="32"/>
                    <a:pt x="156" y="29"/>
                    <a:pt x="150" y="29"/>
                  </a:cubicBezTo>
                  <a:cubicBezTo>
                    <a:pt x="139" y="29"/>
                    <a:pt x="126" y="36"/>
                    <a:pt x="126" y="69"/>
                  </a:cubicBezTo>
                  <a:cubicBezTo>
                    <a:pt x="126" y="103"/>
                    <a:pt x="139" y="110"/>
                    <a:pt x="150" y="110"/>
                  </a:cubicBezTo>
                  <a:cubicBezTo>
                    <a:pt x="159" y="110"/>
                    <a:pt x="170" y="104"/>
                    <a:pt x="173" y="80"/>
                  </a:cubicBezTo>
                  <a:cubicBezTo>
                    <a:pt x="177" y="77"/>
                    <a:pt x="181" y="76"/>
                    <a:pt x="187" y="76"/>
                  </a:cubicBezTo>
                  <a:cubicBezTo>
                    <a:pt x="199" y="76"/>
                    <a:pt x="199" y="82"/>
                    <a:pt x="199" y="85"/>
                  </a:cubicBezTo>
                  <a:cubicBezTo>
                    <a:pt x="199" y="88"/>
                    <a:pt x="198" y="93"/>
                    <a:pt x="189" y="102"/>
                  </a:cubicBezTo>
                  <a:cubicBezTo>
                    <a:pt x="159" y="130"/>
                    <a:pt x="159" y="130"/>
                    <a:pt x="159" y="130"/>
                  </a:cubicBezTo>
                  <a:cubicBezTo>
                    <a:pt x="156" y="131"/>
                    <a:pt x="153" y="131"/>
                    <a:pt x="150" y="131"/>
                  </a:cubicBezTo>
                  <a:cubicBezTo>
                    <a:pt x="144" y="131"/>
                    <a:pt x="139" y="130"/>
                    <a:pt x="134" y="128"/>
                  </a:cubicBezTo>
                  <a:cubicBezTo>
                    <a:pt x="121" y="124"/>
                    <a:pt x="111" y="115"/>
                    <a:pt x="105" y="102"/>
                  </a:cubicBezTo>
                  <a:cubicBezTo>
                    <a:pt x="101" y="94"/>
                    <a:pt x="99" y="85"/>
                    <a:pt x="98" y="75"/>
                  </a:cubicBezTo>
                  <a:cubicBezTo>
                    <a:pt x="107" y="64"/>
                    <a:pt x="111" y="54"/>
                    <a:pt x="111" y="42"/>
                  </a:cubicBezTo>
                  <a:cubicBezTo>
                    <a:pt x="111" y="37"/>
                    <a:pt x="110" y="33"/>
                    <a:pt x="109" y="29"/>
                  </a:cubicBezTo>
                  <a:cubicBezTo>
                    <a:pt x="118" y="15"/>
                    <a:pt x="132" y="8"/>
                    <a:pt x="150" y="8"/>
                  </a:cubicBezTo>
                  <a:close/>
                  <a:moveTo>
                    <a:pt x="134" y="68"/>
                  </a:moveTo>
                  <a:cubicBezTo>
                    <a:pt x="134" y="53"/>
                    <a:pt x="137" y="37"/>
                    <a:pt x="150" y="37"/>
                  </a:cubicBezTo>
                  <a:cubicBezTo>
                    <a:pt x="155" y="37"/>
                    <a:pt x="158" y="40"/>
                    <a:pt x="161" y="44"/>
                  </a:cubicBezTo>
                  <a:cubicBezTo>
                    <a:pt x="150" y="49"/>
                    <a:pt x="140" y="57"/>
                    <a:pt x="134" y="67"/>
                  </a:cubicBezTo>
                  <a:lnTo>
                    <a:pt x="134" y="68"/>
                  </a:lnTo>
                  <a:close/>
                  <a:moveTo>
                    <a:pt x="163" y="88"/>
                  </a:moveTo>
                  <a:cubicBezTo>
                    <a:pt x="161" y="96"/>
                    <a:pt x="157" y="102"/>
                    <a:pt x="150" y="102"/>
                  </a:cubicBezTo>
                  <a:cubicBezTo>
                    <a:pt x="137" y="102"/>
                    <a:pt x="134" y="86"/>
                    <a:pt x="134" y="72"/>
                  </a:cubicBezTo>
                  <a:lnTo>
                    <a:pt x="163" y="88"/>
                  </a:lnTo>
                  <a:close/>
                  <a:moveTo>
                    <a:pt x="91" y="83"/>
                  </a:moveTo>
                  <a:cubicBezTo>
                    <a:pt x="91" y="83"/>
                    <a:pt x="91" y="84"/>
                    <a:pt x="91" y="85"/>
                  </a:cubicBezTo>
                  <a:cubicBezTo>
                    <a:pt x="92" y="87"/>
                    <a:pt x="92" y="89"/>
                    <a:pt x="92" y="91"/>
                  </a:cubicBezTo>
                  <a:cubicBezTo>
                    <a:pt x="93" y="92"/>
                    <a:pt x="93" y="93"/>
                    <a:pt x="93" y="94"/>
                  </a:cubicBezTo>
                  <a:cubicBezTo>
                    <a:pt x="94" y="96"/>
                    <a:pt x="94" y="98"/>
                    <a:pt x="95" y="99"/>
                  </a:cubicBezTo>
                  <a:cubicBezTo>
                    <a:pt x="95" y="100"/>
                    <a:pt x="95" y="100"/>
                    <a:pt x="95" y="100"/>
                  </a:cubicBezTo>
                  <a:cubicBezTo>
                    <a:pt x="72" y="100"/>
                    <a:pt x="72" y="100"/>
                    <a:pt x="72" y="100"/>
                  </a:cubicBezTo>
                  <a:cubicBezTo>
                    <a:pt x="89" y="85"/>
                    <a:pt x="89" y="85"/>
                    <a:pt x="89" y="85"/>
                  </a:cubicBezTo>
                  <a:cubicBezTo>
                    <a:pt x="89" y="84"/>
                    <a:pt x="90" y="84"/>
                    <a:pt x="91" y="83"/>
                  </a:cubicBezTo>
                  <a:close/>
                  <a:moveTo>
                    <a:pt x="148" y="151"/>
                  </a:moveTo>
                  <a:cubicBezTo>
                    <a:pt x="194" y="108"/>
                    <a:pt x="194" y="108"/>
                    <a:pt x="194" y="108"/>
                  </a:cubicBezTo>
                  <a:cubicBezTo>
                    <a:pt x="205" y="97"/>
                    <a:pt x="207" y="90"/>
                    <a:pt x="207" y="85"/>
                  </a:cubicBezTo>
                  <a:cubicBezTo>
                    <a:pt x="207" y="74"/>
                    <a:pt x="199" y="68"/>
                    <a:pt x="187" y="68"/>
                  </a:cubicBezTo>
                  <a:cubicBezTo>
                    <a:pt x="177" y="68"/>
                    <a:pt x="169" y="72"/>
                    <a:pt x="163" y="79"/>
                  </a:cubicBezTo>
                  <a:cubicBezTo>
                    <a:pt x="143" y="68"/>
                    <a:pt x="143" y="68"/>
                    <a:pt x="143" y="68"/>
                  </a:cubicBezTo>
                  <a:cubicBezTo>
                    <a:pt x="153" y="54"/>
                    <a:pt x="170" y="47"/>
                    <a:pt x="190" y="47"/>
                  </a:cubicBezTo>
                  <a:cubicBezTo>
                    <a:pt x="211" y="47"/>
                    <a:pt x="227" y="55"/>
                    <a:pt x="232" y="69"/>
                  </a:cubicBezTo>
                  <a:cubicBezTo>
                    <a:pt x="234" y="73"/>
                    <a:pt x="235" y="77"/>
                    <a:pt x="235" y="81"/>
                  </a:cubicBezTo>
                  <a:cubicBezTo>
                    <a:pt x="235" y="83"/>
                    <a:pt x="235" y="86"/>
                    <a:pt x="234" y="88"/>
                  </a:cubicBezTo>
                  <a:cubicBezTo>
                    <a:pt x="233" y="95"/>
                    <a:pt x="230" y="101"/>
                    <a:pt x="223" y="110"/>
                  </a:cubicBezTo>
                  <a:cubicBezTo>
                    <a:pt x="223" y="110"/>
                    <a:pt x="223" y="110"/>
                    <a:pt x="223" y="110"/>
                  </a:cubicBezTo>
                  <a:cubicBezTo>
                    <a:pt x="220" y="113"/>
                    <a:pt x="218" y="116"/>
                    <a:pt x="215" y="118"/>
                  </a:cubicBezTo>
                  <a:cubicBezTo>
                    <a:pt x="183" y="147"/>
                    <a:pt x="183" y="147"/>
                    <a:pt x="183" y="147"/>
                  </a:cubicBezTo>
                  <a:cubicBezTo>
                    <a:pt x="230" y="147"/>
                    <a:pt x="230" y="147"/>
                    <a:pt x="230" y="147"/>
                  </a:cubicBezTo>
                  <a:cubicBezTo>
                    <a:pt x="230" y="148"/>
                    <a:pt x="231" y="148"/>
                    <a:pt x="231" y="148"/>
                  </a:cubicBezTo>
                  <a:cubicBezTo>
                    <a:pt x="231" y="150"/>
                    <a:pt x="232" y="151"/>
                    <a:pt x="233" y="152"/>
                  </a:cubicBezTo>
                  <a:cubicBezTo>
                    <a:pt x="233" y="153"/>
                    <a:pt x="234" y="153"/>
                    <a:pt x="234" y="154"/>
                  </a:cubicBezTo>
                  <a:cubicBezTo>
                    <a:pt x="235" y="155"/>
                    <a:pt x="236" y="156"/>
                    <a:pt x="237" y="157"/>
                  </a:cubicBezTo>
                  <a:cubicBezTo>
                    <a:pt x="237" y="158"/>
                    <a:pt x="238" y="158"/>
                    <a:pt x="238" y="159"/>
                  </a:cubicBezTo>
                  <a:cubicBezTo>
                    <a:pt x="239" y="160"/>
                    <a:pt x="240" y="161"/>
                    <a:pt x="241" y="162"/>
                  </a:cubicBezTo>
                  <a:cubicBezTo>
                    <a:pt x="241" y="162"/>
                    <a:pt x="242" y="163"/>
                    <a:pt x="242" y="164"/>
                  </a:cubicBezTo>
                  <a:cubicBezTo>
                    <a:pt x="244" y="165"/>
                    <a:pt x="245" y="166"/>
                    <a:pt x="246" y="167"/>
                  </a:cubicBezTo>
                  <a:cubicBezTo>
                    <a:pt x="247" y="167"/>
                    <a:pt x="247" y="167"/>
                    <a:pt x="247" y="167"/>
                  </a:cubicBezTo>
                  <a:cubicBezTo>
                    <a:pt x="148" y="167"/>
                    <a:pt x="148" y="167"/>
                    <a:pt x="148" y="167"/>
                  </a:cubicBezTo>
                  <a:lnTo>
                    <a:pt x="148" y="151"/>
                  </a:lnTo>
                  <a:close/>
                  <a:moveTo>
                    <a:pt x="225" y="133"/>
                  </a:moveTo>
                  <a:cubicBezTo>
                    <a:pt x="225" y="135"/>
                    <a:pt x="226" y="137"/>
                    <a:pt x="226" y="138"/>
                  </a:cubicBezTo>
                  <a:cubicBezTo>
                    <a:pt x="226" y="139"/>
                    <a:pt x="226" y="139"/>
                    <a:pt x="227" y="139"/>
                  </a:cubicBezTo>
                  <a:cubicBezTo>
                    <a:pt x="204" y="139"/>
                    <a:pt x="204" y="139"/>
                    <a:pt x="204" y="139"/>
                  </a:cubicBezTo>
                  <a:cubicBezTo>
                    <a:pt x="220" y="124"/>
                    <a:pt x="220" y="124"/>
                    <a:pt x="220" y="124"/>
                  </a:cubicBezTo>
                  <a:cubicBezTo>
                    <a:pt x="220" y="124"/>
                    <a:pt x="220" y="124"/>
                    <a:pt x="220" y="124"/>
                  </a:cubicBezTo>
                  <a:cubicBezTo>
                    <a:pt x="221" y="123"/>
                    <a:pt x="222" y="123"/>
                    <a:pt x="222" y="122"/>
                  </a:cubicBezTo>
                  <a:cubicBezTo>
                    <a:pt x="223" y="122"/>
                    <a:pt x="223" y="123"/>
                    <a:pt x="223" y="123"/>
                  </a:cubicBezTo>
                  <a:cubicBezTo>
                    <a:pt x="223" y="126"/>
                    <a:pt x="223" y="128"/>
                    <a:pt x="224" y="130"/>
                  </a:cubicBezTo>
                  <a:cubicBezTo>
                    <a:pt x="224" y="131"/>
                    <a:pt x="225" y="132"/>
                    <a:pt x="225" y="133"/>
                  </a:cubicBezTo>
                  <a:close/>
                  <a:moveTo>
                    <a:pt x="281" y="170"/>
                  </a:moveTo>
                  <a:cubicBezTo>
                    <a:pt x="276" y="170"/>
                    <a:pt x="270" y="169"/>
                    <a:pt x="265" y="168"/>
                  </a:cubicBezTo>
                  <a:cubicBezTo>
                    <a:pt x="252" y="164"/>
                    <a:pt x="242" y="155"/>
                    <a:pt x="236" y="141"/>
                  </a:cubicBezTo>
                  <a:cubicBezTo>
                    <a:pt x="232" y="134"/>
                    <a:pt x="230" y="124"/>
                    <a:pt x="230" y="114"/>
                  </a:cubicBezTo>
                  <a:cubicBezTo>
                    <a:pt x="239" y="103"/>
                    <a:pt x="243" y="94"/>
                    <a:pt x="243" y="81"/>
                  </a:cubicBezTo>
                  <a:cubicBezTo>
                    <a:pt x="243" y="76"/>
                    <a:pt x="242" y="72"/>
                    <a:pt x="241" y="68"/>
                  </a:cubicBezTo>
                  <a:cubicBezTo>
                    <a:pt x="250" y="54"/>
                    <a:pt x="264" y="47"/>
                    <a:pt x="281" y="47"/>
                  </a:cubicBezTo>
                  <a:cubicBezTo>
                    <a:pt x="312" y="47"/>
                    <a:pt x="333" y="71"/>
                    <a:pt x="333" y="108"/>
                  </a:cubicBezTo>
                  <a:cubicBezTo>
                    <a:pt x="333" y="146"/>
                    <a:pt x="312" y="170"/>
                    <a:pt x="281" y="1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11">
              <a:extLst>
                <a:ext uri="{FF2B5EF4-FFF2-40B4-BE49-F238E27FC236}">
                  <a16:creationId xmlns:a16="http://schemas.microsoft.com/office/drawing/2014/main" id="{76966067-D2C8-4F40-BE68-94842ECE016A}"/>
                </a:ext>
              </a:extLst>
            </p:cNvPr>
            <p:cNvSpPr>
              <a:spLocks noEditPoints="1"/>
            </p:cNvSpPr>
            <p:nvPr/>
          </p:nvSpPr>
          <p:spPr bwMode="auto">
            <a:xfrm>
              <a:off x="2037" y="2455"/>
              <a:ext cx="370" cy="630"/>
            </a:xfrm>
            <a:custGeom>
              <a:avLst/>
              <a:gdLst>
                <a:gd name="T0" fmla="*/ 24 w 48"/>
                <a:gd name="T1" fmla="*/ 0 h 81"/>
                <a:gd name="T2" fmla="*/ 0 w 48"/>
                <a:gd name="T3" fmla="*/ 40 h 81"/>
                <a:gd name="T4" fmla="*/ 24 w 48"/>
                <a:gd name="T5" fmla="*/ 81 h 81"/>
                <a:gd name="T6" fmla="*/ 48 w 48"/>
                <a:gd name="T7" fmla="*/ 40 h 81"/>
                <a:gd name="T8" fmla="*/ 24 w 48"/>
                <a:gd name="T9" fmla="*/ 0 h 81"/>
                <a:gd name="T10" fmla="*/ 24 w 48"/>
                <a:gd name="T11" fmla="*/ 73 h 81"/>
                <a:gd name="T12" fmla="*/ 8 w 48"/>
                <a:gd name="T13" fmla="*/ 40 h 81"/>
                <a:gd name="T14" fmla="*/ 24 w 48"/>
                <a:gd name="T15" fmla="*/ 8 h 81"/>
                <a:gd name="T16" fmla="*/ 40 w 48"/>
                <a:gd name="T17" fmla="*/ 40 h 81"/>
                <a:gd name="T18" fmla="*/ 24 w 48"/>
                <a:gd name="T19" fmla="*/ 7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81">
                  <a:moveTo>
                    <a:pt x="24" y="0"/>
                  </a:moveTo>
                  <a:cubicBezTo>
                    <a:pt x="13" y="0"/>
                    <a:pt x="0" y="7"/>
                    <a:pt x="0" y="40"/>
                  </a:cubicBezTo>
                  <a:cubicBezTo>
                    <a:pt x="0" y="74"/>
                    <a:pt x="13" y="81"/>
                    <a:pt x="24" y="81"/>
                  </a:cubicBezTo>
                  <a:cubicBezTo>
                    <a:pt x="35" y="81"/>
                    <a:pt x="48" y="74"/>
                    <a:pt x="48" y="40"/>
                  </a:cubicBezTo>
                  <a:cubicBezTo>
                    <a:pt x="48" y="7"/>
                    <a:pt x="35" y="0"/>
                    <a:pt x="24" y="0"/>
                  </a:cubicBezTo>
                  <a:close/>
                  <a:moveTo>
                    <a:pt x="24" y="73"/>
                  </a:moveTo>
                  <a:cubicBezTo>
                    <a:pt x="11" y="73"/>
                    <a:pt x="8" y="55"/>
                    <a:pt x="8" y="40"/>
                  </a:cubicBezTo>
                  <a:cubicBezTo>
                    <a:pt x="8" y="26"/>
                    <a:pt x="11" y="8"/>
                    <a:pt x="24" y="8"/>
                  </a:cubicBezTo>
                  <a:cubicBezTo>
                    <a:pt x="37" y="8"/>
                    <a:pt x="40" y="26"/>
                    <a:pt x="40" y="40"/>
                  </a:cubicBezTo>
                  <a:cubicBezTo>
                    <a:pt x="40" y="55"/>
                    <a:pt x="37" y="73"/>
                    <a:pt x="2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Rectángulo 59">
            <a:extLst>
              <a:ext uri="{FF2B5EF4-FFF2-40B4-BE49-F238E27FC236}">
                <a16:creationId xmlns:a16="http://schemas.microsoft.com/office/drawing/2014/main" id="{38A7F7FB-C5D9-4358-ABB0-A817CB5AADD6}"/>
              </a:ext>
            </a:extLst>
          </p:cNvPr>
          <p:cNvSpPr/>
          <p:nvPr/>
        </p:nvSpPr>
        <p:spPr>
          <a:xfrm>
            <a:off x="6406358" y="-133350"/>
            <a:ext cx="3798092" cy="699135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3">
            <a:extLst>
              <a:ext uri="{FF2B5EF4-FFF2-40B4-BE49-F238E27FC236}">
                <a16:creationId xmlns:a16="http://schemas.microsoft.com/office/drawing/2014/main" id="{46D26C85-12C2-48D4-AFAB-DC2820A1E8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35738" y="1247879"/>
            <a:ext cx="4501206" cy="4228891"/>
          </a:xfrm>
          <a:prstGeom prst="rect">
            <a:avLst/>
          </a:prstGeom>
        </p:spPr>
      </p:pic>
      <p:sp>
        <p:nvSpPr>
          <p:cNvPr id="61" name="CuadroTexto 60">
            <a:extLst>
              <a:ext uri="{FF2B5EF4-FFF2-40B4-BE49-F238E27FC236}">
                <a16:creationId xmlns:a16="http://schemas.microsoft.com/office/drawing/2014/main" id="{AB07B84C-0981-43BF-9587-4F99D6042B93}"/>
              </a:ext>
            </a:extLst>
          </p:cNvPr>
          <p:cNvSpPr txBox="1"/>
          <p:nvPr/>
        </p:nvSpPr>
        <p:spPr>
          <a:xfrm>
            <a:off x="702910" y="915154"/>
            <a:ext cx="3648939" cy="1200329"/>
          </a:xfrm>
          <a:prstGeom prst="rect">
            <a:avLst/>
          </a:prstGeom>
          <a:noFill/>
        </p:spPr>
        <p:txBody>
          <a:bodyPr wrap="square" rtlCol="0">
            <a:spAutoFit/>
          </a:bodyPr>
          <a:lstStyle/>
          <a:p>
            <a:r>
              <a:rPr lang="es-CO" sz="3600" dirty="0">
                <a:solidFill>
                  <a:schemeClr val="bg1"/>
                </a:solidFill>
                <a:latin typeface="Aharoni" panose="02010803020104030203" pitchFamily="2" charset="-79"/>
                <a:cs typeface="Aharoni" panose="02010803020104030203" pitchFamily="2" charset="-79"/>
              </a:rPr>
              <a:t>AVISPÓN</a:t>
            </a:r>
          </a:p>
          <a:p>
            <a:r>
              <a:rPr lang="es-CO" sz="3600" dirty="0">
                <a:solidFill>
                  <a:schemeClr val="bg1"/>
                </a:solidFill>
                <a:latin typeface="Aharoni" panose="02010803020104030203" pitchFamily="2" charset="-79"/>
                <a:cs typeface="Aharoni" panose="02010803020104030203" pitchFamily="2" charset="-79"/>
              </a:rPr>
              <a:t>ASESINO</a:t>
            </a:r>
          </a:p>
        </p:txBody>
      </p:sp>
      <p:sp>
        <p:nvSpPr>
          <p:cNvPr id="62" name="CuadroTexto 61">
            <a:extLst>
              <a:ext uri="{FF2B5EF4-FFF2-40B4-BE49-F238E27FC236}">
                <a16:creationId xmlns:a16="http://schemas.microsoft.com/office/drawing/2014/main" id="{4B36C6CD-0B28-47FA-AE34-EA624B7DCB84}"/>
              </a:ext>
            </a:extLst>
          </p:cNvPr>
          <p:cNvSpPr txBox="1"/>
          <p:nvPr/>
        </p:nvSpPr>
        <p:spPr>
          <a:xfrm>
            <a:off x="702910" y="2814200"/>
            <a:ext cx="4819559" cy="1754326"/>
          </a:xfrm>
          <a:prstGeom prst="rect">
            <a:avLst/>
          </a:prstGeom>
          <a:noFill/>
        </p:spPr>
        <p:txBody>
          <a:bodyPr wrap="square" rtlCol="0">
            <a:spAutoFit/>
          </a:bodyPr>
          <a:lstStyle/>
          <a:p>
            <a:r>
              <a:rPr lang="en-US" sz="1800" b="1" dirty="0">
                <a:solidFill>
                  <a:schemeClr val="bg1"/>
                </a:solidFill>
              </a:rPr>
              <a:t>Sightings of the Asian giant hornet have prompted fears that the vicious insect could establish itself in the United States and devastate bee populations.”</a:t>
            </a:r>
            <a:r>
              <a:rPr lang="en-US" sz="1800" b="1" dirty="0">
                <a:solidFill>
                  <a:srgbClr val="7030A0"/>
                </a:solidFill>
              </a:rPr>
              <a:t> www.nytimes.com</a:t>
            </a:r>
            <a:endParaRPr lang="en-US" sz="1800" dirty="0">
              <a:solidFill>
                <a:schemeClr val="bg1"/>
              </a:solidFill>
            </a:endParaRPr>
          </a:p>
          <a:p>
            <a:endParaRPr lang="en-US" dirty="0">
              <a:solidFill>
                <a:schemeClr val="bg1"/>
              </a:solidFill>
            </a:endParaRPr>
          </a:p>
        </p:txBody>
      </p:sp>
      <p:sp>
        <p:nvSpPr>
          <p:cNvPr id="63" name="Rectángulo 62">
            <a:extLst>
              <a:ext uri="{FF2B5EF4-FFF2-40B4-BE49-F238E27FC236}">
                <a16:creationId xmlns:a16="http://schemas.microsoft.com/office/drawing/2014/main" id="{1C1DF91B-9C1B-4EE3-91A7-038762D6B625}"/>
              </a:ext>
            </a:extLst>
          </p:cNvPr>
          <p:cNvSpPr/>
          <p:nvPr/>
        </p:nvSpPr>
        <p:spPr>
          <a:xfrm>
            <a:off x="702910" y="2115483"/>
            <a:ext cx="2667000" cy="38433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4" name="Group 4">
            <a:extLst>
              <a:ext uri="{FF2B5EF4-FFF2-40B4-BE49-F238E27FC236}">
                <a16:creationId xmlns:a16="http://schemas.microsoft.com/office/drawing/2014/main" id="{72196CA9-E747-43E5-AB0D-791CD45A32C7}"/>
              </a:ext>
            </a:extLst>
          </p:cNvPr>
          <p:cNvGrpSpPr>
            <a:grpSpLocks noChangeAspect="1"/>
          </p:cNvGrpSpPr>
          <p:nvPr/>
        </p:nvGrpSpPr>
        <p:grpSpPr bwMode="auto">
          <a:xfrm>
            <a:off x="8116970" y="4305300"/>
            <a:ext cx="3798091" cy="1997098"/>
            <a:chOff x="51" y="1926"/>
            <a:chExt cx="2634" cy="1385"/>
          </a:xfrm>
          <a:solidFill>
            <a:srgbClr val="A6A6A6">
              <a:alpha val="40000"/>
            </a:srgbClr>
          </a:solidFill>
        </p:grpSpPr>
        <p:sp>
          <p:nvSpPr>
            <p:cNvPr id="65" name="Freeform 10">
              <a:extLst>
                <a:ext uri="{FF2B5EF4-FFF2-40B4-BE49-F238E27FC236}">
                  <a16:creationId xmlns:a16="http://schemas.microsoft.com/office/drawing/2014/main" id="{3DB4C20F-5249-4D63-8091-8B8EFB7AA9D2}"/>
                </a:ext>
              </a:extLst>
            </p:cNvPr>
            <p:cNvSpPr>
              <a:spLocks noEditPoints="1"/>
            </p:cNvSpPr>
            <p:nvPr/>
          </p:nvSpPr>
          <p:spPr bwMode="auto">
            <a:xfrm>
              <a:off x="51" y="1926"/>
              <a:ext cx="2634" cy="1385"/>
            </a:xfrm>
            <a:custGeom>
              <a:avLst/>
              <a:gdLst>
                <a:gd name="T0" fmla="*/ 205 w 341"/>
                <a:gd name="T1" fmla="*/ 40 h 178"/>
                <a:gd name="T2" fmla="*/ 58 w 341"/>
                <a:gd name="T3" fmla="*/ 0 h 178"/>
                <a:gd name="T4" fmla="*/ 34 w 341"/>
                <a:gd name="T5" fmla="*/ 50 h 178"/>
                <a:gd name="T6" fmla="*/ 67 w 341"/>
                <a:gd name="T7" fmla="*/ 45 h 178"/>
                <a:gd name="T8" fmla="*/ 9 w 341"/>
                <a:gd name="T9" fmla="*/ 136 h 178"/>
                <a:gd name="T10" fmla="*/ 140 w 341"/>
                <a:gd name="T11" fmla="*/ 147 h 178"/>
                <a:gd name="T12" fmla="*/ 281 w 341"/>
                <a:gd name="T13" fmla="*/ 178 h 178"/>
                <a:gd name="T14" fmla="*/ 17 w 341"/>
                <a:gd name="T15" fmla="*/ 112 h 178"/>
                <a:gd name="T16" fmla="*/ 55 w 341"/>
                <a:gd name="T17" fmla="*/ 29 h 178"/>
                <a:gd name="T18" fmla="*/ 58 w 341"/>
                <a:gd name="T19" fmla="*/ 8 h 178"/>
                <a:gd name="T20" fmla="*/ 103 w 341"/>
                <a:gd name="T21" fmla="*/ 49 h 178"/>
                <a:gd name="T22" fmla="*/ 52 w 341"/>
                <a:gd name="T23" fmla="*/ 108 h 178"/>
                <a:gd name="T24" fmla="*/ 101 w 341"/>
                <a:gd name="T25" fmla="*/ 113 h 178"/>
                <a:gd name="T26" fmla="*/ 107 w 341"/>
                <a:gd name="T27" fmla="*/ 120 h 178"/>
                <a:gd name="T28" fmla="*/ 115 w 341"/>
                <a:gd name="T29" fmla="*/ 128 h 178"/>
                <a:gd name="T30" fmla="*/ 17 w 341"/>
                <a:gd name="T31" fmla="*/ 112 h 178"/>
                <a:gd name="T32" fmla="*/ 190 w 341"/>
                <a:gd name="T33" fmla="*/ 39 h 178"/>
                <a:gd name="T34" fmla="*/ 126 w 341"/>
                <a:gd name="T35" fmla="*/ 69 h 178"/>
                <a:gd name="T36" fmla="*/ 187 w 341"/>
                <a:gd name="T37" fmla="*/ 76 h 178"/>
                <a:gd name="T38" fmla="*/ 159 w 341"/>
                <a:gd name="T39" fmla="*/ 130 h 178"/>
                <a:gd name="T40" fmla="*/ 105 w 341"/>
                <a:gd name="T41" fmla="*/ 102 h 178"/>
                <a:gd name="T42" fmla="*/ 109 w 341"/>
                <a:gd name="T43" fmla="*/ 29 h 178"/>
                <a:gd name="T44" fmla="*/ 150 w 341"/>
                <a:gd name="T45" fmla="*/ 37 h 178"/>
                <a:gd name="T46" fmla="*/ 134 w 341"/>
                <a:gd name="T47" fmla="*/ 68 h 178"/>
                <a:gd name="T48" fmla="*/ 134 w 341"/>
                <a:gd name="T49" fmla="*/ 72 h 178"/>
                <a:gd name="T50" fmla="*/ 91 w 341"/>
                <a:gd name="T51" fmla="*/ 85 h 178"/>
                <a:gd name="T52" fmla="*/ 95 w 341"/>
                <a:gd name="T53" fmla="*/ 99 h 178"/>
                <a:gd name="T54" fmla="*/ 89 w 341"/>
                <a:gd name="T55" fmla="*/ 85 h 178"/>
                <a:gd name="T56" fmla="*/ 194 w 341"/>
                <a:gd name="T57" fmla="*/ 108 h 178"/>
                <a:gd name="T58" fmla="*/ 163 w 341"/>
                <a:gd name="T59" fmla="*/ 79 h 178"/>
                <a:gd name="T60" fmla="*/ 232 w 341"/>
                <a:gd name="T61" fmla="*/ 69 h 178"/>
                <a:gd name="T62" fmla="*/ 223 w 341"/>
                <a:gd name="T63" fmla="*/ 110 h 178"/>
                <a:gd name="T64" fmla="*/ 183 w 341"/>
                <a:gd name="T65" fmla="*/ 147 h 178"/>
                <a:gd name="T66" fmla="*/ 233 w 341"/>
                <a:gd name="T67" fmla="*/ 152 h 178"/>
                <a:gd name="T68" fmla="*/ 238 w 341"/>
                <a:gd name="T69" fmla="*/ 159 h 178"/>
                <a:gd name="T70" fmla="*/ 246 w 341"/>
                <a:gd name="T71" fmla="*/ 167 h 178"/>
                <a:gd name="T72" fmla="*/ 148 w 341"/>
                <a:gd name="T73" fmla="*/ 151 h 178"/>
                <a:gd name="T74" fmla="*/ 227 w 341"/>
                <a:gd name="T75" fmla="*/ 139 h 178"/>
                <a:gd name="T76" fmla="*/ 220 w 341"/>
                <a:gd name="T77" fmla="*/ 124 h 178"/>
                <a:gd name="T78" fmla="*/ 224 w 341"/>
                <a:gd name="T79" fmla="*/ 130 h 178"/>
                <a:gd name="T80" fmla="*/ 265 w 341"/>
                <a:gd name="T81" fmla="*/ 168 h 178"/>
                <a:gd name="T82" fmla="*/ 243 w 341"/>
                <a:gd name="T83" fmla="*/ 81 h 178"/>
                <a:gd name="T84" fmla="*/ 333 w 341"/>
                <a:gd name="T85" fmla="*/ 10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1" h="178">
                  <a:moveTo>
                    <a:pt x="281" y="39"/>
                  </a:moveTo>
                  <a:cubicBezTo>
                    <a:pt x="263" y="39"/>
                    <a:pt x="247" y="46"/>
                    <a:pt x="237" y="60"/>
                  </a:cubicBezTo>
                  <a:cubicBezTo>
                    <a:pt x="230" y="50"/>
                    <a:pt x="219" y="43"/>
                    <a:pt x="205" y="40"/>
                  </a:cubicBezTo>
                  <a:cubicBezTo>
                    <a:pt x="196" y="15"/>
                    <a:pt x="177" y="0"/>
                    <a:pt x="150" y="0"/>
                  </a:cubicBezTo>
                  <a:cubicBezTo>
                    <a:pt x="131" y="0"/>
                    <a:pt x="116" y="7"/>
                    <a:pt x="105" y="21"/>
                  </a:cubicBezTo>
                  <a:cubicBezTo>
                    <a:pt x="96" y="7"/>
                    <a:pt x="79" y="0"/>
                    <a:pt x="58" y="0"/>
                  </a:cubicBezTo>
                  <a:cubicBezTo>
                    <a:pt x="33" y="0"/>
                    <a:pt x="14" y="10"/>
                    <a:pt x="3" y="28"/>
                  </a:cubicBezTo>
                  <a:cubicBezTo>
                    <a:pt x="0" y="31"/>
                    <a:pt x="0" y="31"/>
                    <a:pt x="0" y="31"/>
                  </a:cubicBezTo>
                  <a:cubicBezTo>
                    <a:pt x="34" y="50"/>
                    <a:pt x="34" y="50"/>
                    <a:pt x="34" y="50"/>
                  </a:cubicBezTo>
                  <a:cubicBezTo>
                    <a:pt x="36" y="47"/>
                    <a:pt x="36" y="47"/>
                    <a:pt x="36" y="47"/>
                  </a:cubicBezTo>
                  <a:cubicBezTo>
                    <a:pt x="40" y="40"/>
                    <a:pt x="47" y="37"/>
                    <a:pt x="55" y="37"/>
                  </a:cubicBezTo>
                  <a:cubicBezTo>
                    <a:pt x="67" y="37"/>
                    <a:pt x="67" y="43"/>
                    <a:pt x="67" y="45"/>
                  </a:cubicBezTo>
                  <a:cubicBezTo>
                    <a:pt x="67" y="49"/>
                    <a:pt x="66" y="54"/>
                    <a:pt x="57" y="63"/>
                  </a:cubicBezTo>
                  <a:cubicBezTo>
                    <a:pt x="9" y="108"/>
                    <a:pt x="9" y="108"/>
                    <a:pt x="9" y="108"/>
                  </a:cubicBezTo>
                  <a:cubicBezTo>
                    <a:pt x="9" y="136"/>
                    <a:pt x="9" y="136"/>
                    <a:pt x="9" y="136"/>
                  </a:cubicBezTo>
                  <a:cubicBezTo>
                    <a:pt x="132" y="136"/>
                    <a:pt x="132" y="136"/>
                    <a:pt x="132" y="136"/>
                  </a:cubicBezTo>
                  <a:cubicBezTo>
                    <a:pt x="137" y="138"/>
                    <a:pt x="143" y="139"/>
                    <a:pt x="149" y="139"/>
                  </a:cubicBezTo>
                  <a:cubicBezTo>
                    <a:pt x="140" y="147"/>
                    <a:pt x="140" y="147"/>
                    <a:pt x="140" y="147"/>
                  </a:cubicBezTo>
                  <a:cubicBezTo>
                    <a:pt x="140" y="175"/>
                    <a:pt x="140" y="175"/>
                    <a:pt x="140" y="175"/>
                  </a:cubicBezTo>
                  <a:cubicBezTo>
                    <a:pt x="263" y="175"/>
                    <a:pt x="263" y="175"/>
                    <a:pt x="263" y="175"/>
                  </a:cubicBezTo>
                  <a:cubicBezTo>
                    <a:pt x="269" y="177"/>
                    <a:pt x="275" y="178"/>
                    <a:pt x="281" y="178"/>
                  </a:cubicBezTo>
                  <a:cubicBezTo>
                    <a:pt x="317" y="178"/>
                    <a:pt x="341" y="151"/>
                    <a:pt x="341" y="108"/>
                  </a:cubicBezTo>
                  <a:cubicBezTo>
                    <a:pt x="341" y="66"/>
                    <a:pt x="317" y="39"/>
                    <a:pt x="281" y="39"/>
                  </a:cubicBezTo>
                  <a:close/>
                  <a:moveTo>
                    <a:pt x="17" y="112"/>
                  </a:moveTo>
                  <a:cubicBezTo>
                    <a:pt x="62" y="69"/>
                    <a:pt x="62" y="69"/>
                    <a:pt x="62" y="69"/>
                  </a:cubicBezTo>
                  <a:cubicBezTo>
                    <a:pt x="74" y="58"/>
                    <a:pt x="75" y="51"/>
                    <a:pt x="75" y="45"/>
                  </a:cubicBezTo>
                  <a:cubicBezTo>
                    <a:pt x="75" y="35"/>
                    <a:pt x="68" y="29"/>
                    <a:pt x="55" y="29"/>
                  </a:cubicBezTo>
                  <a:cubicBezTo>
                    <a:pt x="45" y="29"/>
                    <a:pt x="37" y="32"/>
                    <a:pt x="31" y="40"/>
                  </a:cubicBezTo>
                  <a:cubicBezTo>
                    <a:pt x="12" y="29"/>
                    <a:pt x="12" y="29"/>
                    <a:pt x="12" y="29"/>
                  </a:cubicBezTo>
                  <a:cubicBezTo>
                    <a:pt x="22" y="15"/>
                    <a:pt x="38" y="8"/>
                    <a:pt x="58" y="8"/>
                  </a:cubicBezTo>
                  <a:cubicBezTo>
                    <a:pt x="79" y="8"/>
                    <a:pt x="95" y="16"/>
                    <a:pt x="101" y="30"/>
                  </a:cubicBezTo>
                  <a:cubicBezTo>
                    <a:pt x="102" y="33"/>
                    <a:pt x="103" y="38"/>
                    <a:pt x="103" y="42"/>
                  </a:cubicBezTo>
                  <a:cubicBezTo>
                    <a:pt x="103" y="44"/>
                    <a:pt x="103" y="47"/>
                    <a:pt x="103" y="49"/>
                  </a:cubicBezTo>
                  <a:cubicBezTo>
                    <a:pt x="102" y="56"/>
                    <a:pt x="99" y="62"/>
                    <a:pt x="91" y="71"/>
                  </a:cubicBezTo>
                  <a:cubicBezTo>
                    <a:pt x="88" y="74"/>
                    <a:pt x="86" y="77"/>
                    <a:pt x="83" y="79"/>
                  </a:cubicBezTo>
                  <a:cubicBezTo>
                    <a:pt x="52" y="108"/>
                    <a:pt x="52" y="108"/>
                    <a:pt x="52" y="108"/>
                  </a:cubicBezTo>
                  <a:cubicBezTo>
                    <a:pt x="98" y="108"/>
                    <a:pt x="98" y="108"/>
                    <a:pt x="98" y="108"/>
                  </a:cubicBezTo>
                  <a:cubicBezTo>
                    <a:pt x="99" y="108"/>
                    <a:pt x="99" y="109"/>
                    <a:pt x="99" y="109"/>
                  </a:cubicBezTo>
                  <a:cubicBezTo>
                    <a:pt x="100" y="111"/>
                    <a:pt x="100" y="112"/>
                    <a:pt x="101" y="113"/>
                  </a:cubicBezTo>
                  <a:cubicBezTo>
                    <a:pt x="102" y="114"/>
                    <a:pt x="102" y="114"/>
                    <a:pt x="103" y="115"/>
                  </a:cubicBezTo>
                  <a:cubicBezTo>
                    <a:pt x="103" y="116"/>
                    <a:pt x="104" y="117"/>
                    <a:pt x="105" y="118"/>
                  </a:cubicBezTo>
                  <a:cubicBezTo>
                    <a:pt x="105" y="119"/>
                    <a:pt x="106" y="119"/>
                    <a:pt x="107" y="120"/>
                  </a:cubicBezTo>
                  <a:cubicBezTo>
                    <a:pt x="107" y="121"/>
                    <a:pt x="108" y="122"/>
                    <a:pt x="109" y="123"/>
                  </a:cubicBezTo>
                  <a:cubicBezTo>
                    <a:pt x="110" y="123"/>
                    <a:pt x="110" y="124"/>
                    <a:pt x="111" y="124"/>
                  </a:cubicBezTo>
                  <a:cubicBezTo>
                    <a:pt x="112" y="126"/>
                    <a:pt x="113" y="127"/>
                    <a:pt x="115" y="128"/>
                  </a:cubicBezTo>
                  <a:cubicBezTo>
                    <a:pt x="115" y="128"/>
                    <a:pt x="115" y="128"/>
                    <a:pt x="116" y="128"/>
                  </a:cubicBezTo>
                  <a:cubicBezTo>
                    <a:pt x="17" y="128"/>
                    <a:pt x="17" y="128"/>
                    <a:pt x="17" y="128"/>
                  </a:cubicBezTo>
                  <a:lnTo>
                    <a:pt x="17" y="112"/>
                  </a:lnTo>
                  <a:close/>
                  <a:moveTo>
                    <a:pt x="150" y="8"/>
                  </a:moveTo>
                  <a:cubicBezTo>
                    <a:pt x="171" y="8"/>
                    <a:pt x="188" y="19"/>
                    <a:pt x="196" y="39"/>
                  </a:cubicBezTo>
                  <a:cubicBezTo>
                    <a:pt x="194" y="39"/>
                    <a:pt x="192" y="39"/>
                    <a:pt x="190" y="39"/>
                  </a:cubicBezTo>
                  <a:cubicBezTo>
                    <a:pt x="182" y="39"/>
                    <a:pt x="175" y="40"/>
                    <a:pt x="168" y="42"/>
                  </a:cubicBezTo>
                  <a:cubicBezTo>
                    <a:pt x="164" y="32"/>
                    <a:pt x="156" y="29"/>
                    <a:pt x="150" y="29"/>
                  </a:cubicBezTo>
                  <a:cubicBezTo>
                    <a:pt x="139" y="29"/>
                    <a:pt x="126" y="36"/>
                    <a:pt x="126" y="69"/>
                  </a:cubicBezTo>
                  <a:cubicBezTo>
                    <a:pt x="126" y="103"/>
                    <a:pt x="139" y="110"/>
                    <a:pt x="150" y="110"/>
                  </a:cubicBezTo>
                  <a:cubicBezTo>
                    <a:pt x="159" y="110"/>
                    <a:pt x="170" y="104"/>
                    <a:pt x="173" y="80"/>
                  </a:cubicBezTo>
                  <a:cubicBezTo>
                    <a:pt x="177" y="77"/>
                    <a:pt x="181" y="76"/>
                    <a:pt x="187" y="76"/>
                  </a:cubicBezTo>
                  <a:cubicBezTo>
                    <a:pt x="199" y="76"/>
                    <a:pt x="199" y="82"/>
                    <a:pt x="199" y="85"/>
                  </a:cubicBezTo>
                  <a:cubicBezTo>
                    <a:pt x="199" y="88"/>
                    <a:pt x="198" y="93"/>
                    <a:pt x="189" y="102"/>
                  </a:cubicBezTo>
                  <a:cubicBezTo>
                    <a:pt x="159" y="130"/>
                    <a:pt x="159" y="130"/>
                    <a:pt x="159" y="130"/>
                  </a:cubicBezTo>
                  <a:cubicBezTo>
                    <a:pt x="156" y="131"/>
                    <a:pt x="153" y="131"/>
                    <a:pt x="150" y="131"/>
                  </a:cubicBezTo>
                  <a:cubicBezTo>
                    <a:pt x="144" y="131"/>
                    <a:pt x="139" y="130"/>
                    <a:pt x="134" y="128"/>
                  </a:cubicBezTo>
                  <a:cubicBezTo>
                    <a:pt x="121" y="124"/>
                    <a:pt x="111" y="115"/>
                    <a:pt x="105" y="102"/>
                  </a:cubicBezTo>
                  <a:cubicBezTo>
                    <a:pt x="101" y="94"/>
                    <a:pt x="99" y="85"/>
                    <a:pt x="98" y="75"/>
                  </a:cubicBezTo>
                  <a:cubicBezTo>
                    <a:pt x="107" y="64"/>
                    <a:pt x="111" y="54"/>
                    <a:pt x="111" y="42"/>
                  </a:cubicBezTo>
                  <a:cubicBezTo>
                    <a:pt x="111" y="37"/>
                    <a:pt x="110" y="33"/>
                    <a:pt x="109" y="29"/>
                  </a:cubicBezTo>
                  <a:cubicBezTo>
                    <a:pt x="118" y="15"/>
                    <a:pt x="132" y="8"/>
                    <a:pt x="150" y="8"/>
                  </a:cubicBezTo>
                  <a:close/>
                  <a:moveTo>
                    <a:pt x="134" y="68"/>
                  </a:moveTo>
                  <a:cubicBezTo>
                    <a:pt x="134" y="53"/>
                    <a:pt x="137" y="37"/>
                    <a:pt x="150" y="37"/>
                  </a:cubicBezTo>
                  <a:cubicBezTo>
                    <a:pt x="155" y="37"/>
                    <a:pt x="158" y="40"/>
                    <a:pt x="161" y="44"/>
                  </a:cubicBezTo>
                  <a:cubicBezTo>
                    <a:pt x="150" y="49"/>
                    <a:pt x="140" y="57"/>
                    <a:pt x="134" y="67"/>
                  </a:cubicBezTo>
                  <a:lnTo>
                    <a:pt x="134" y="68"/>
                  </a:lnTo>
                  <a:close/>
                  <a:moveTo>
                    <a:pt x="163" y="88"/>
                  </a:moveTo>
                  <a:cubicBezTo>
                    <a:pt x="161" y="96"/>
                    <a:pt x="157" y="102"/>
                    <a:pt x="150" y="102"/>
                  </a:cubicBezTo>
                  <a:cubicBezTo>
                    <a:pt x="137" y="102"/>
                    <a:pt x="134" y="86"/>
                    <a:pt x="134" y="72"/>
                  </a:cubicBezTo>
                  <a:lnTo>
                    <a:pt x="163" y="88"/>
                  </a:lnTo>
                  <a:close/>
                  <a:moveTo>
                    <a:pt x="91" y="83"/>
                  </a:moveTo>
                  <a:cubicBezTo>
                    <a:pt x="91" y="83"/>
                    <a:pt x="91" y="84"/>
                    <a:pt x="91" y="85"/>
                  </a:cubicBezTo>
                  <a:cubicBezTo>
                    <a:pt x="92" y="87"/>
                    <a:pt x="92" y="89"/>
                    <a:pt x="92" y="91"/>
                  </a:cubicBezTo>
                  <a:cubicBezTo>
                    <a:pt x="93" y="92"/>
                    <a:pt x="93" y="93"/>
                    <a:pt x="93" y="94"/>
                  </a:cubicBezTo>
                  <a:cubicBezTo>
                    <a:pt x="94" y="96"/>
                    <a:pt x="94" y="98"/>
                    <a:pt x="95" y="99"/>
                  </a:cubicBezTo>
                  <a:cubicBezTo>
                    <a:pt x="95" y="100"/>
                    <a:pt x="95" y="100"/>
                    <a:pt x="95" y="100"/>
                  </a:cubicBezTo>
                  <a:cubicBezTo>
                    <a:pt x="72" y="100"/>
                    <a:pt x="72" y="100"/>
                    <a:pt x="72" y="100"/>
                  </a:cubicBezTo>
                  <a:cubicBezTo>
                    <a:pt x="89" y="85"/>
                    <a:pt x="89" y="85"/>
                    <a:pt x="89" y="85"/>
                  </a:cubicBezTo>
                  <a:cubicBezTo>
                    <a:pt x="89" y="84"/>
                    <a:pt x="90" y="84"/>
                    <a:pt x="91" y="83"/>
                  </a:cubicBezTo>
                  <a:close/>
                  <a:moveTo>
                    <a:pt x="148" y="151"/>
                  </a:moveTo>
                  <a:cubicBezTo>
                    <a:pt x="194" y="108"/>
                    <a:pt x="194" y="108"/>
                    <a:pt x="194" y="108"/>
                  </a:cubicBezTo>
                  <a:cubicBezTo>
                    <a:pt x="205" y="97"/>
                    <a:pt x="207" y="90"/>
                    <a:pt x="207" y="85"/>
                  </a:cubicBezTo>
                  <a:cubicBezTo>
                    <a:pt x="207" y="74"/>
                    <a:pt x="199" y="68"/>
                    <a:pt x="187" y="68"/>
                  </a:cubicBezTo>
                  <a:cubicBezTo>
                    <a:pt x="177" y="68"/>
                    <a:pt x="169" y="72"/>
                    <a:pt x="163" y="79"/>
                  </a:cubicBezTo>
                  <a:cubicBezTo>
                    <a:pt x="143" y="68"/>
                    <a:pt x="143" y="68"/>
                    <a:pt x="143" y="68"/>
                  </a:cubicBezTo>
                  <a:cubicBezTo>
                    <a:pt x="153" y="54"/>
                    <a:pt x="170" y="47"/>
                    <a:pt x="190" y="47"/>
                  </a:cubicBezTo>
                  <a:cubicBezTo>
                    <a:pt x="211" y="47"/>
                    <a:pt x="227" y="55"/>
                    <a:pt x="232" y="69"/>
                  </a:cubicBezTo>
                  <a:cubicBezTo>
                    <a:pt x="234" y="73"/>
                    <a:pt x="235" y="77"/>
                    <a:pt x="235" y="81"/>
                  </a:cubicBezTo>
                  <a:cubicBezTo>
                    <a:pt x="235" y="83"/>
                    <a:pt x="235" y="86"/>
                    <a:pt x="234" y="88"/>
                  </a:cubicBezTo>
                  <a:cubicBezTo>
                    <a:pt x="233" y="95"/>
                    <a:pt x="230" y="101"/>
                    <a:pt x="223" y="110"/>
                  </a:cubicBezTo>
                  <a:cubicBezTo>
                    <a:pt x="223" y="110"/>
                    <a:pt x="223" y="110"/>
                    <a:pt x="223" y="110"/>
                  </a:cubicBezTo>
                  <a:cubicBezTo>
                    <a:pt x="220" y="113"/>
                    <a:pt x="218" y="116"/>
                    <a:pt x="215" y="118"/>
                  </a:cubicBezTo>
                  <a:cubicBezTo>
                    <a:pt x="183" y="147"/>
                    <a:pt x="183" y="147"/>
                    <a:pt x="183" y="147"/>
                  </a:cubicBezTo>
                  <a:cubicBezTo>
                    <a:pt x="230" y="147"/>
                    <a:pt x="230" y="147"/>
                    <a:pt x="230" y="147"/>
                  </a:cubicBezTo>
                  <a:cubicBezTo>
                    <a:pt x="230" y="148"/>
                    <a:pt x="231" y="148"/>
                    <a:pt x="231" y="148"/>
                  </a:cubicBezTo>
                  <a:cubicBezTo>
                    <a:pt x="231" y="150"/>
                    <a:pt x="232" y="151"/>
                    <a:pt x="233" y="152"/>
                  </a:cubicBezTo>
                  <a:cubicBezTo>
                    <a:pt x="233" y="153"/>
                    <a:pt x="234" y="153"/>
                    <a:pt x="234" y="154"/>
                  </a:cubicBezTo>
                  <a:cubicBezTo>
                    <a:pt x="235" y="155"/>
                    <a:pt x="236" y="156"/>
                    <a:pt x="237" y="157"/>
                  </a:cubicBezTo>
                  <a:cubicBezTo>
                    <a:pt x="237" y="158"/>
                    <a:pt x="238" y="158"/>
                    <a:pt x="238" y="159"/>
                  </a:cubicBezTo>
                  <a:cubicBezTo>
                    <a:pt x="239" y="160"/>
                    <a:pt x="240" y="161"/>
                    <a:pt x="241" y="162"/>
                  </a:cubicBezTo>
                  <a:cubicBezTo>
                    <a:pt x="241" y="162"/>
                    <a:pt x="242" y="163"/>
                    <a:pt x="242" y="164"/>
                  </a:cubicBezTo>
                  <a:cubicBezTo>
                    <a:pt x="244" y="165"/>
                    <a:pt x="245" y="166"/>
                    <a:pt x="246" y="167"/>
                  </a:cubicBezTo>
                  <a:cubicBezTo>
                    <a:pt x="247" y="167"/>
                    <a:pt x="247" y="167"/>
                    <a:pt x="247" y="167"/>
                  </a:cubicBezTo>
                  <a:cubicBezTo>
                    <a:pt x="148" y="167"/>
                    <a:pt x="148" y="167"/>
                    <a:pt x="148" y="167"/>
                  </a:cubicBezTo>
                  <a:lnTo>
                    <a:pt x="148" y="151"/>
                  </a:lnTo>
                  <a:close/>
                  <a:moveTo>
                    <a:pt x="225" y="133"/>
                  </a:moveTo>
                  <a:cubicBezTo>
                    <a:pt x="225" y="135"/>
                    <a:pt x="226" y="137"/>
                    <a:pt x="226" y="138"/>
                  </a:cubicBezTo>
                  <a:cubicBezTo>
                    <a:pt x="226" y="139"/>
                    <a:pt x="226" y="139"/>
                    <a:pt x="227" y="139"/>
                  </a:cubicBezTo>
                  <a:cubicBezTo>
                    <a:pt x="204" y="139"/>
                    <a:pt x="204" y="139"/>
                    <a:pt x="204" y="139"/>
                  </a:cubicBezTo>
                  <a:cubicBezTo>
                    <a:pt x="220" y="124"/>
                    <a:pt x="220" y="124"/>
                    <a:pt x="220" y="124"/>
                  </a:cubicBezTo>
                  <a:cubicBezTo>
                    <a:pt x="220" y="124"/>
                    <a:pt x="220" y="124"/>
                    <a:pt x="220" y="124"/>
                  </a:cubicBezTo>
                  <a:cubicBezTo>
                    <a:pt x="221" y="123"/>
                    <a:pt x="222" y="123"/>
                    <a:pt x="222" y="122"/>
                  </a:cubicBezTo>
                  <a:cubicBezTo>
                    <a:pt x="223" y="122"/>
                    <a:pt x="223" y="123"/>
                    <a:pt x="223" y="123"/>
                  </a:cubicBezTo>
                  <a:cubicBezTo>
                    <a:pt x="223" y="126"/>
                    <a:pt x="223" y="128"/>
                    <a:pt x="224" y="130"/>
                  </a:cubicBezTo>
                  <a:cubicBezTo>
                    <a:pt x="224" y="131"/>
                    <a:pt x="225" y="132"/>
                    <a:pt x="225" y="133"/>
                  </a:cubicBezTo>
                  <a:close/>
                  <a:moveTo>
                    <a:pt x="281" y="170"/>
                  </a:moveTo>
                  <a:cubicBezTo>
                    <a:pt x="276" y="170"/>
                    <a:pt x="270" y="169"/>
                    <a:pt x="265" y="168"/>
                  </a:cubicBezTo>
                  <a:cubicBezTo>
                    <a:pt x="252" y="164"/>
                    <a:pt x="242" y="155"/>
                    <a:pt x="236" y="141"/>
                  </a:cubicBezTo>
                  <a:cubicBezTo>
                    <a:pt x="232" y="134"/>
                    <a:pt x="230" y="124"/>
                    <a:pt x="230" y="114"/>
                  </a:cubicBezTo>
                  <a:cubicBezTo>
                    <a:pt x="239" y="103"/>
                    <a:pt x="243" y="94"/>
                    <a:pt x="243" y="81"/>
                  </a:cubicBezTo>
                  <a:cubicBezTo>
                    <a:pt x="243" y="76"/>
                    <a:pt x="242" y="72"/>
                    <a:pt x="241" y="68"/>
                  </a:cubicBezTo>
                  <a:cubicBezTo>
                    <a:pt x="250" y="54"/>
                    <a:pt x="264" y="47"/>
                    <a:pt x="281" y="47"/>
                  </a:cubicBezTo>
                  <a:cubicBezTo>
                    <a:pt x="312" y="47"/>
                    <a:pt x="333" y="71"/>
                    <a:pt x="333" y="108"/>
                  </a:cubicBezTo>
                  <a:cubicBezTo>
                    <a:pt x="333" y="146"/>
                    <a:pt x="312" y="170"/>
                    <a:pt x="281" y="1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11">
              <a:extLst>
                <a:ext uri="{FF2B5EF4-FFF2-40B4-BE49-F238E27FC236}">
                  <a16:creationId xmlns:a16="http://schemas.microsoft.com/office/drawing/2014/main" id="{70F138EC-F8A0-45B7-8F4F-B65B963892B8}"/>
                </a:ext>
              </a:extLst>
            </p:cNvPr>
            <p:cNvSpPr>
              <a:spLocks noEditPoints="1"/>
            </p:cNvSpPr>
            <p:nvPr/>
          </p:nvSpPr>
          <p:spPr bwMode="auto">
            <a:xfrm>
              <a:off x="2037" y="2455"/>
              <a:ext cx="370" cy="630"/>
            </a:xfrm>
            <a:custGeom>
              <a:avLst/>
              <a:gdLst>
                <a:gd name="T0" fmla="*/ 24 w 48"/>
                <a:gd name="T1" fmla="*/ 0 h 81"/>
                <a:gd name="T2" fmla="*/ 0 w 48"/>
                <a:gd name="T3" fmla="*/ 40 h 81"/>
                <a:gd name="T4" fmla="*/ 24 w 48"/>
                <a:gd name="T5" fmla="*/ 81 h 81"/>
                <a:gd name="T6" fmla="*/ 48 w 48"/>
                <a:gd name="T7" fmla="*/ 40 h 81"/>
                <a:gd name="T8" fmla="*/ 24 w 48"/>
                <a:gd name="T9" fmla="*/ 0 h 81"/>
                <a:gd name="T10" fmla="*/ 24 w 48"/>
                <a:gd name="T11" fmla="*/ 73 h 81"/>
                <a:gd name="T12" fmla="*/ 8 w 48"/>
                <a:gd name="T13" fmla="*/ 40 h 81"/>
                <a:gd name="T14" fmla="*/ 24 w 48"/>
                <a:gd name="T15" fmla="*/ 8 h 81"/>
                <a:gd name="T16" fmla="*/ 40 w 48"/>
                <a:gd name="T17" fmla="*/ 40 h 81"/>
                <a:gd name="T18" fmla="*/ 24 w 48"/>
                <a:gd name="T19" fmla="*/ 7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81">
                  <a:moveTo>
                    <a:pt x="24" y="0"/>
                  </a:moveTo>
                  <a:cubicBezTo>
                    <a:pt x="13" y="0"/>
                    <a:pt x="0" y="7"/>
                    <a:pt x="0" y="40"/>
                  </a:cubicBezTo>
                  <a:cubicBezTo>
                    <a:pt x="0" y="74"/>
                    <a:pt x="13" y="81"/>
                    <a:pt x="24" y="81"/>
                  </a:cubicBezTo>
                  <a:cubicBezTo>
                    <a:pt x="35" y="81"/>
                    <a:pt x="48" y="74"/>
                    <a:pt x="48" y="40"/>
                  </a:cubicBezTo>
                  <a:cubicBezTo>
                    <a:pt x="48" y="7"/>
                    <a:pt x="35" y="0"/>
                    <a:pt x="24" y="0"/>
                  </a:cubicBezTo>
                  <a:close/>
                  <a:moveTo>
                    <a:pt x="24" y="73"/>
                  </a:moveTo>
                  <a:cubicBezTo>
                    <a:pt x="11" y="73"/>
                    <a:pt x="8" y="55"/>
                    <a:pt x="8" y="40"/>
                  </a:cubicBezTo>
                  <a:cubicBezTo>
                    <a:pt x="8" y="26"/>
                    <a:pt x="11" y="8"/>
                    <a:pt x="24" y="8"/>
                  </a:cubicBezTo>
                  <a:cubicBezTo>
                    <a:pt x="37" y="8"/>
                    <a:pt x="40" y="26"/>
                    <a:pt x="40" y="40"/>
                  </a:cubicBezTo>
                  <a:cubicBezTo>
                    <a:pt x="40" y="55"/>
                    <a:pt x="37" y="73"/>
                    <a:pt x="24" y="7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7310959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6513</TotalTime>
  <Words>620</Words>
  <Application>Microsoft Office PowerPoint</Application>
  <PresentationFormat>Panorámica</PresentationFormat>
  <Paragraphs>64</Paragraphs>
  <Slides>13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13</vt:i4>
      </vt:variant>
    </vt:vector>
  </HeadingPairs>
  <TitlesOfParts>
    <vt:vector size="18" baseType="lpstr">
      <vt:lpstr>Aharoni</vt:lpstr>
      <vt:lpstr>Arial</vt:lpstr>
      <vt:lpstr>Calibri</vt:lpstr>
      <vt:lpstr>Lato Light</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Thanks for downloading this template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Nayibe Serrano</cp:lastModifiedBy>
  <cp:revision>394</cp:revision>
  <dcterms:created xsi:type="dcterms:W3CDTF">2020-04-22T15:34:04Z</dcterms:created>
  <dcterms:modified xsi:type="dcterms:W3CDTF">2020-12-18T22:24:30Z</dcterms:modified>
</cp:coreProperties>
</file>